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88" r:id="rId2"/>
    <p:sldId id="291" r:id="rId3"/>
    <p:sldId id="292" r:id="rId4"/>
    <p:sldId id="294" r:id="rId5"/>
    <p:sldId id="295" r:id="rId6"/>
    <p:sldId id="296" r:id="rId7"/>
    <p:sldId id="306" r:id="rId8"/>
    <p:sldId id="299" r:id="rId9"/>
    <p:sldId id="285" r:id="rId10"/>
    <p:sldId id="301" r:id="rId11"/>
    <p:sldId id="258" r:id="rId12"/>
    <p:sldId id="302" r:id="rId13"/>
    <p:sldId id="259" r:id="rId14"/>
    <p:sldId id="260" r:id="rId15"/>
    <p:sldId id="303" r:id="rId16"/>
    <p:sldId id="261" r:id="rId17"/>
    <p:sldId id="262" r:id="rId18"/>
    <p:sldId id="278" r:id="rId19"/>
    <p:sldId id="287" r:id="rId20"/>
    <p:sldId id="305" r:id="rId21"/>
  </p:sldIdLst>
  <p:sldSz cx="9144000" cy="5143500" type="screen16x9"/>
  <p:notesSz cx="7027863"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4E926-948B-400B-9A93-9AB04392C4C5}" v="12" dt="2025-08-30T13:34:21.1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p:cViewPr varScale="1">
        <p:scale>
          <a:sx n="97" d="100"/>
          <a:sy n="97" d="100"/>
        </p:scale>
        <p:origin x="1194" y="3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Henshaw" userId="0dae61f7bd1df94f" providerId="LiveId" clId="{8C51EE98-B7E8-4125-92F1-1CDD60BFB60A}"/>
    <pc:docChg chg="undo custSel addSld delSld modSld sldOrd">
      <pc:chgData name="Donald Henshaw" userId="0dae61f7bd1df94f" providerId="LiveId" clId="{8C51EE98-B7E8-4125-92F1-1CDD60BFB60A}" dt="2024-09-09T20:23:31.807" v="10968" actId="20577"/>
      <pc:docMkLst>
        <pc:docMk/>
      </pc:docMkLst>
      <pc:sldChg chg="modSp mod">
        <pc:chgData name="Donald Henshaw" userId="0dae61f7bd1df94f" providerId="LiveId" clId="{8C51EE98-B7E8-4125-92F1-1CDD60BFB60A}" dt="2024-09-09T20:00:50.790" v="10794" actId="20577"/>
        <pc:sldMkLst>
          <pc:docMk/>
          <pc:sldMk cId="0" sldId="258"/>
        </pc:sldMkLst>
      </pc:sldChg>
      <pc:sldChg chg="modSp mod">
        <pc:chgData name="Donald Henshaw" userId="0dae61f7bd1df94f" providerId="LiveId" clId="{8C51EE98-B7E8-4125-92F1-1CDD60BFB60A}" dt="2024-09-09T19:30:15.801" v="8751" actId="20577"/>
        <pc:sldMkLst>
          <pc:docMk/>
          <pc:sldMk cId="0" sldId="259"/>
        </pc:sldMkLst>
      </pc:sldChg>
      <pc:sldChg chg="modSp mod">
        <pc:chgData name="Donald Henshaw" userId="0dae61f7bd1df94f" providerId="LiveId" clId="{8C51EE98-B7E8-4125-92F1-1CDD60BFB60A}" dt="2024-09-09T19:33:49.771" v="8990" actId="20577"/>
        <pc:sldMkLst>
          <pc:docMk/>
          <pc:sldMk cId="0" sldId="260"/>
        </pc:sldMkLst>
      </pc:sldChg>
      <pc:sldChg chg="modSp mod">
        <pc:chgData name="Donald Henshaw" userId="0dae61f7bd1df94f" providerId="LiveId" clId="{8C51EE98-B7E8-4125-92F1-1CDD60BFB60A}" dt="2024-09-09T19:43:39.591" v="9913" actId="255"/>
        <pc:sldMkLst>
          <pc:docMk/>
          <pc:sldMk cId="0" sldId="261"/>
        </pc:sldMkLst>
      </pc:sldChg>
      <pc:sldChg chg="modSp mod">
        <pc:chgData name="Donald Henshaw" userId="0dae61f7bd1df94f" providerId="LiveId" clId="{8C51EE98-B7E8-4125-92F1-1CDD60BFB60A}" dt="2024-09-09T19:45:14.419" v="9915" actId="20577"/>
        <pc:sldMkLst>
          <pc:docMk/>
          <pc:sldMk cId="0" sldId="262"/>
        </pc:sldMkLst>
      </pc:sldChg>
      <pc:sldChg chg="addSp delSp modSp mod ord modClrScheme chgLayout">
        <pc:chgData name="Donald Henshaw" userId="0dae61f7bd1df94f" providerId="LiveId" clId="{8C51EE98-B7E8-4125-92F1-1CDD60BFB60A}" dt="2024-09-09T19:50:46.130" v="10283" actId="207"/>
        <pc:sldMkLst>
          <pc:docMk/>
          <pc:sldMk cId="0" sldId="278"/>
        </pc:sldMkLst>
      </pc:sldChg>
      <pc:sldChg chg="modSp mod">
        <pc:chgData name="Donald Henshaw" userId="0dae61f7bd1df94f" providerId="LiveId" clId="{8C51EE98-B7E8-4125-92F1-1CDD60BFB60A}" dt="2024-09-09T20:00:13.581" v="10781" actId="20577"/>
        <pc:sldMkLst>
          <pc:docMk/>
          <pc:sldMk cId="2175068774" sldId="285"/>
        </pc:sldMkLst>
      </pc:sldChg>
      <pc:sldChg chg="modSp mod">
        <pc:chgData name="Donald Henshaw" userId="0dae61f7bd1df94f" providerId="LiveId" clId="{8C51EE98-B7E8-4125-92F1-1CDD60BFB60A}" dt="2024-08-31T18:13:54.761" v="6131" actId="255"/>
        <pc:sldMkLst>
          <pc:docMk/>
          <pc:sldMk cId="3309754529" sldId="287"/>
        </pc:sldMkLst>
      </pc:sldChg>
      <pc:sldChg chg="modSp mod">
        <pc:chgData name="Donald Henshaw" userId="0dae61f7bd1df94f" providerId="LiveId" clId="{8C51EE98-B7E8-4125-92F1-1CDD60BFB60A}" dt="2024-08-31T17:17:20.004" v="5782" actId="20577"/>
        <pc:sldMkLst>
          <pc:docMk/>
          <pc:sldMk cId="1049901901" sldId="288"/>
        </pc:sldMkLst>
      </pc:sldChg>
      <pc:sldChg chg="modSp mod">
        <pc:chgData name="Donald Henshaw" userId="0dae61f7bd1df94f" providerId="LiveId" clId="{8C51EE98-B7E8-4125-92F1-1CDD60BFB60A}" dt="2024-09-09T18:53:08.614" v="6279" actId="20577"/>
        <pc:sldMkLst>
          <pc:docMk/>
          <pc:sldMk cId="1108708755" sldId="289"/>
        </pc:sldMkLst>
      </pc:sldChg>
      <pc:sldChg chg="modSp mod">
        <pc:chgData name="Donald Henshaw" userId="0dae61f7bd1df94f" providerId="LiveId" clId="{8C51EE98-B7E8-4125-92F1-1CDD60BFB60A}" dt="2024-09-09T20:19:20.529" v="10873" actId="20577"/>
        <pc:sldMkLst>
          <pc:docMk/>
          <pc:sldMk cId="2546267552" sldId="291"/>
        </pc:sldMkLst>
      </pc:sldChg>
      <pc:sldChg chg="modSp mod">
        <pc:chgData name="Donald Henshaw" userId="0dae61f7bd1df94f" providerId="LiveId" clId="{8C51EE98-B7E8-4125-92F1-1CDD60BFB60A}" dt="2024-09-09T19:03:26.188" v="6943" actId="20577"/>
        <pc:sldMkLst>
          <pc:docMk/>
          <pc:sldMk cId="2096486272" sldId="292"/>
        </pc:sldMkLst>
      </pc:sldChg>
      <pc:sldChg chg="modSp mod">
        <pc:chgData name="Donald Henshaw" userId="0dae61f7bd1df94f" providerId="LiveId" clId="{8C51EE98-B7E8-4125-92F1-1CDD60BFB60A}" dt="2024-09-09T20:23:31.807" v="10968" actId="20577"/>
        <pc:sldMkLst>
          <pc:docMk/>
          <pc:sldMk cId="1042252351" sldId="294"/>
        </pc:sldMkLst>
      </pc:sldChg>
      <pc:sldChg chg="modSp add del mod">
        <pc:chgData name="Donald Henshaw" userId="0dae61f7bd1df94f" providerId="LiveId" clId="{8C51EE98-B7E8-4125-92F1-1CDD60BFB60A}" dt="2024-09-09T19:56:25.057" v="10587" actId="20577"/>
        <pc:sldMkLst>
          <pc:docMk/>
          <pc:sldMk cId="761152221" sldId="295"/>
        </pc:sldMkLst>
      </pc:sldChg>
      <pc:sldChg chg="modSp mod">
        <pc:chgData name="Donald Henshaw" userId="0dae61f7bd1df94f" providerId="LiveId" clId="{8C51EE98-B7E8-4125-92F1-1CDD60BFB60A}" dt="2024-09-09T19:12:28.726" v="7654" actId="20577"/>
        <pc:sldMkLst>
          <pc:docMk/>
          <pc:sldMk cId="535910306" sldId="296"/>
        </pc:sldMkLst>
      </pc:sldChg>
      <pc:sldChg chg="addSp delSp modSp del mod">
        <pc:chgData name="Donald Henshaw" userId="0dae61f7bd1df94f" providerId="LiveId" clId="{8C51EE98-B7E8-4125-92F1-1CDD60BFB60A}" dt="2024-09-09T19:19:33.179" v="7756" actId="2696"/>
        <pc:sldMkLst>
          <pc:docMk/>
          <pc:sldMk cId="197113878" sldId="298"/>
        </pc:sldMkLst>
      </pc:sldChg>
      <pc:sldChg chg="addSp modSp mod">
        <pc:chgData name="Donald Henshaw" userId="0dae61f7bd1df94f" providerId="LiveId" clId="{8C51EE98-B7E8-4125-92F1-1CDD60BFB60A}" dt="2024-08-16T02:59:43.346" v="7" actId="1076"/>
        <pc:sldMkLst>
          <pc:docMk/>
          <pc:sldMk cId="3596323173" sldId="299"/>
        </pc:sldMkLst>
      </pc:sldChg>
      <pc:sldChg chg="delSp modSp del mod">
        <pc:chgData name="Donald Henshaw" userId="0dae61f7bd1df94f" providerId="LiveId" clId="{8C51EE98-B7E8-4125-92F1-1CDD60BFB60A}" dt="2024-09-09T20:21:11.394" v="10874" actId="2696"/>
        <pc:sldMkLst>
          <pc:docMk/>
          <pc:sldMk cId="588146303" sldId="300"/>
        </pc:sldMkLst>
      </pc:sldChg>
      <pc:sldChg chg="modSp mod">
        <pc:chgData name="Donald Henshaw" userId="0dae61f7bd1df94f" providerId="LiveId" clId="{8C51EE98-B7E8-4125-92F1-1CDD60BFB60A}" dt="2024-09-09T19:22:45.101" v="8349" actId="20577"/>
        <pc:sldMkLst>
          <pc:docMk/>
          <pc:sldMk cId="1489112320" sldId="301"/>
        </pc:sldMkLst>
      </pc:sldChg>
      <pc:sldChg chg="modSp mod">
        <pc:chgData name="Donald Henshaw" userId="0dae61f7bd1df94f" providerId="LiveId" clId="{8C51EE98-B7E8-4125-92F1-1CDD60BFB60A}" dt="2024-09-09T19:28:22.149" v="8632" actId="255"/>
        <pc:sldMkLst>
          <pc:docMk/>
          <pc:sldMk cId="490531310" sldId="302"/>
        </pc:sldMkLst>
      </pc:sldChg>
      <pc:sldChg chg="modSp mod">
        <pc:chgData name="Donald Henshaw" userId="0dae61f7bd1df94f" providerId="LiveId" clId="{8C51EE98-B7E8-4125-92F1-1CDD60BFB60A}" dt="2024-09-09T19:36:30.401" v="9218" actId="20577"/>
        <pc:sldMkLst>
          <pc:docMk/>
          <pc:sldMk cId="3439794130" sldId="303"/>
        </pc:sldMkLst>
      </pc:sldChg>
      <pc:sldChg chg="del">
        <pc:chgData name="Donald Henshaw" userId="0dae61f7bd1df94f" providerId="LiveId" clId="{8C51EE98-B7E8-4125-92F1-1CDD60BFB60A}" dt="2024-09-09T19:39:11.497" v="9443" actId="2696"/>
        <pc:sldMkLst>
          <pc:docMk/>
          <pc:sldMk cId="3002922015" sldId="304"/>
        </pc:sldMkLst>
      </pc:sldChg>
      <pc:sldChg chg="addSp delSp modSp new add del mod">
        <pc:chgData name="Donald Henshaw" userId="0dae61f7bd1df94f" providerId="LiveId" clId="{8C51EE98-B7E8-4125-92F1-1CDD60BFB60A}" dt="2024-08-31T18:14:03.995" v="6133"/>
        <pc:sldMkLst>
          <pc:docMk/>
          <pc:sldMk cId="2406825413" sldId="305"/>
        </pc:sldMkLst>
      </pc:sldChg>
      <pc:sldChg chg="addSp delSp modSp new mod ord">
        <pc:chgData name="Donald Henshaw" userId="0dae61f7bd1df94f" providerId="LiveId" clId="{8C51EE98-B7E8-4125-92F1-1CDD60BFB60A}" dt="2024-09-09T19:13:16.562" v="7656"/>
        <pc:sldMkLst>
          <pc:docMk/>
          <pc:sldMk cId="1104598326" sldId="306"/>
        </pc:sldMkLst>
      </pc:sldChg>
      <pc:sldChg chg="new del">
        <pc:chgData name="Donald Henshaw" userId="0dae61f7bd1df94f" providerId="LiveId" clId="{8C51EE98-B7E8-4125-92F1-1CDD60BFB60A}" dt="2024-09-09T19:52:54.825" v="10286" actId="2696"/>
        <pc:sldMkLst>
          <pc:docMk/>
          <pc:sldMk cId="4140460053" sldId="307"/>
        </pc:sldMkLst>
      </pc:sldChg>
      <pc:sldChg chg="new del">
        <pc:chgData name="Donald Henshaw" userId="0dae61f7bd1df94f" providerId="LiveId" clId="{8C51EE98-B7E8-4125-92F1-1CDD60BFB60A}" dt="2024-09-09T19:53:01.200" v="10287" actId="2696"/>
        <pc:sldMkLst>
          <pc:docMk/>
          <pc:sldMk cId="2946088829" sldId="308"/>
        </pc:sldMkLst>
      </pc:sldChg>
    </pc:docChg>
  </pc:docChgLst>
  <pc:docChgLst>
    <pc:chgData name="DJ Henshaw" userId="0dae61f7bd1df94f" providerId="LiveId" clId="{2D32DF3F-F547-44B4-A0A4-177A6485792C}"/>
    <pc:docChg chg="undo custSel modSld">
      <pc:chgData name="DJ Henshaw" userId="0dae61f7bd1df94f" providerId="LiveId" clId="{2D32DF3F-F547-44B4-A0A4-177A6485792C}" dt="2025-07-17T23:11:23.588" v="670" actId="255"/>
      <pc:docMkLst>
        <pc:docMk/>
      </pc:docMkLst>
      <pc:sldChg chg="modSp mod">
        <pc:chgData name="DJ Henshaw" userId="0dae61f7bd1df94f" providerId="LiveId" clId="{2D32DF3F-F547-44B4-A0A4-177A6485792C}" dt="2025-07-17T22:47:10.220" v="467" actId="20577"/>
        <pc:sldMkLst>
          <pc:docMk/>
          <pc:sldMk cId="0" sldId="258"/>
        </pc:sldMkLst>
      </pc:sldChg>
      <pc:sldChg chg="modSp mod">
        <pc:chgData name="DJ Henshaw" userId="0dae61f7bd1df94f" providerId="LiveId" clId="{2D32DF3F-F547-44B4-A0A4-177A6485792C}" dt="2025-07-17T22:20:09.069" v="8" actId="207"/>
        <pc:sldMkLst>
          <pc:docMk/>
          <pc:sldMk cId="0" sldId="259"/>
        </pc:sldMkLst>
      </pc:sldChg>
      <pc:sldChg chg="modSp mod">
        <pc:chgData name="DJ Henshaw" userId="0dae61f7bd1df94f" providerId="LiveId" clId="{2D32DF3F-F547-44B4-A0A4-177A6485792C}" dt="2025-07-17T22:20:48.560" v="9" actId="207"/>
        <pc:sldMkLst>
          <pc:docMk/>
          <pc:sldMk cId="0" sldId="260"/>
        </pc:sldMkLst>
      </pc:sldChg>
      <pc:sldChg chg="addSp modSp mod">
        <pc:chgData name="DJ Henshaw" userId="0dae61f7bd1df94f" providerId="LiveId" clId="{2D32DF3F-F547-44B4-A0A4-177A6485792C}" dt="2025-07-17T22:56:39.154" v="634" actId="1076"/>
        <pc:sldMkLst>
          <pc:docMk/>
          <pc:sldMk cId="0" sldId="261"/>
        </pc:sldMkLst>
      </pc:sldChg>
      <pc:sldChg chg="addSp delSp modSp mod">
        <pc:chgData name="DJ Henshaw" userId="0dae61f7bd1df94f" providerId="LiveId" clId="{2D32DF3F-F547-44B4-A0A4-177A6485792C}" dt="2025-07-17T23:03:40.884" v="649" actId="14100"/>
        <pc:sldMkLst>
          <pc:docMk/>
          <pc:sldMk cId="0" sldId="278"/>
        </pc:sldMkLst>
      </pc:sldChg>
      <pc:sldChg chg="addSp delSp modSp mod modClrScheme chgLayout">
        <pc:chgData name="DJ Henshaw" userId="0dae61f7bd1df94f" providerId="LiveId" clId="{2D32DF3F-F547-44B4-A0A4-177A6485792C}" dt="2025-07-17T23:11:23.588" v="670" actId="255"/>
        <pc:sldMkLst>
          <pc:docMk/>
          <pc:sldMk cId="1108708755" sldId="289"/>
        </pc:sldMkLst>
      </pc:sldChg>
      <pc:sldChg chg="addSp delSp modSp mod modClrScheme chgLayout">
        <pc:chgData name="DJ Henshaw" userId="0dae61f7bd1df94f" providerId="LiveId" clId="{2D32DF3F-F547-44B4-A0A4-177A6485792C}" dt="2025-07-17T22:33:46.230" v="368" actId="14100"/>
        <pc:sldMkLst>
          <pc:docMk/>
          <pc:sldMk cId="2546267552" sldId="291"/>
        </pc:sldMkLst>
      </pc:sldChg>
      <pc:sldChg chg="addSp delSp modSp mod modClrScheme chgLayout">
        <pc:chgData name="DJ Henshaw" userId="0dae61f7bd1df94f" providerId="LiveId" clId="{2D32DF3F-F547-44B4-A0A4-177A6485792C}" dt="2025-07-17T22:38:31.822" v="406" actId="20577"/>
        <pc:sldMkLst>
          <pc:docMk/>
          <pc:sldMk cId="2096486272" sldId="292"/>
        </pc:sldMkLst>
      </pc:sldChg>
      <pc:sldChg chg="addSp delSp modSp mod modClrScheme chgLayout">
        <pc:chgData name="DJ Henshaw" userId="0dae61f7bd1df94f" providerId="LiveId" clId="{2D32DF3F-F547-44B4-A0A4-177A6485792C}" dt="2025-07-17T22:41:10.100" v="415" actId="962"/>
        <pc:sldMkLst>
          <pc:docMk/>
          <pc:sldMk cId="1042252351" sldId="294"/>
        </pc:sldMkLst>
      </pc:sldChg>
      <pc:sldChg chg="addSp delSp modSp mod modClrScheme chgLayout">
        <pc:chgData name="DJ Henshaw" userId="0dae61f7bd1df94f" providerId="LiveId" clId="{2D32DF3F-F547-44B4-A0A4-177A6485792C}" dt="2025-07-17T22:42:38.404" v="423" actId="14100"/>
        <pc:sldMkLst>
          <pc:docMk/>
          <pc:sldMk cId="761152221" sldId="295"/>
        </pc:sldMkLst>
      </pc:sldChg>
      <pc:sldChg chg="addSp delSp modSp mod modClrScheme chgLayout">
        <pc:chgData name="DJ Henshaw" userId="0dae61f7bd1df94f" providerId="LiveId" clId="{2D32DF3F-F547-44B4-A0A4-177A6485792C}" dt="2025-07-17T22:44:59.439" v="431" actId="14100"/>
        <pc:sldMkLst>
          <pc:docMk/>
          <pc:sldMk cId="535910306" sldId="296"/>
        </pc:sldMkLst>
      </pc:sldChg>
      <pc:sldChg chg="modSp mod">
        <pc:chgData name="DJ Henshaw" userId="0dae61f7bd1df94f" providerId="LiveId" clId="{2D32DF3F-F547-44B4-A0A4-177A6485792C}" dt="2025-07-17T22:50:40.556" v="620" actId="207"/>
        <pc:sldMkLst>
          <pc:docMk/>
          <pc:sldMk cId="490531310" sldId="302"/>
        </pc:sldMkLst>
      </pc:sldChg>
      <pc:sldChg chg="modSp mod">
        <pc:chgData name="DJ Henshaw" userId="0dae61f7bd1df94f" providerId="LiveId" clId="{2D32DF3F-F547-44B4-A0A4-177A6485792C}" dt="2025-07-17T22:51:42.428" v="628" actId="20577"/>
        <pc:sldMkLst>
          <pc:docMk/>
          <pc:sldMk cId="3439794130" sldId="303"/>
        </pc:sldMkLst>
      </pc:sldChg>
    </pc:docChg>
  </pc:docChgLst>
  <pc:docChgLst>
    <pc:chgData name="DJ Henshaw" userId="0dae61f7bd1df94f" providerId="LiveId" clId="{9694E926-948B-400B-9A93-9AB04392C4C5}"/>
    <pc:docChg chg="custSel delSld modSld">
      <pc:chgData name="DJ Henshaw" userId="0dae61f7bd1df94f" providerId="LiveId" clId="{9694E926-948B-400B-9A93-9AB04392C4C5}" dt="2025-08-30T13:36:06.682" v="163" actId="1076"/>
      <pc:docMkLst>
        <pc:docMk/>
      </pc:docMkLst>
      <pc:sldChg chg="delSp modSp mod">
        <pc:chgData name="DJ Henshaw" userId="0dae61f7bd1df94f" providerId="LiveId" clId="{9694E926-948B-400B-9A93-9AB04392C4C5}" dt="2025-08-26T03:14:24.742" v="55" actId="20577"/>
        <pc:sldMkLst>
          <pc:docMk/>
          <pc:sldMk cId="0" sldId="278"/>
        </pc:sldMkLst>
        <pc:spChg chg="mod">
          <ac:chgData name="DJ Henshaw" userId="0dae61f7bd1df94f" providerId="LiveId" clId="{9694E926-948B-400B-9A93-9AB04392C4C5}" dt="2025-08-26T03:14:24.742" v="55" actId="20577"/>
          <ac:spMkLst>
            <pc:docMk/>
            <pc:sldMk cId="0" sldId="278"/>
            <ac:spMk id="2" creationId="{00000000-0000-0000-0000-000000000000}"/>
          </ac:spMkLst>
        </pc:spChg>
      </pc:sldChg>
      <pc:sldChg chg="modSp mod">
        <pc:chgData name="DJ Henshaw" userId="0dae61f7bd1df94f" providerId="LiveId" clId="{9694E926-948B-400B-9A93-9AB04392C4C5}" dt="2025-08-26T03:20:20.460" v="64" actId="20577"/>
        <pc:sldMkLst>
          <pc:docMk/>
          <pc:sldMk cId="3309754529" sldId="287"/>
        </pc:sldMkLst>
        <pc:spChg chg="mod">
          <ac:chgData name="DJ Henshaw" userId="0dae61f7bd1df94f" providerId="LiveId" clId="{9694E926-948B-400B-9A93-9AB04392C4C5}" dt="2025-08-26T03:20:20.460" v="64" actId="20577"/>
          <ac:spMkLst>
            <pc:docMk/>
            <pc:sldMk cId="3309754529" sldId="287"/>
            <ac:spMk id="3" creationId="{00000000-0000-0000-0000-000000000000}"/>
          </ac:spMkLst>
        </pc:spChg>
      </pc:sldChg>
      <pc:sldChg chg="del">
        <pc:chgData name="DJ Henshaw" userId="0dae61f7bd1df94f" providerId="LiveId" clId="{9694E926-948B-400B-9A93-9AB04392C4C5}" dt="2025-08-26T03:06:35.798" v="0" actId="47"/>
        <pc:sldMkLst>
          <pc:docMk/>
          <pc:sldMk cId="1108708755" sldId="289"/>
        </pc:sldMkLst>
      </pc:sldChg>
      <pc:sldChg chg="addSp delSp modSp mod">
        <pc:chgData name="DJ Henshaw" userId="0dae61f7bd1df94f" providerId="LiveId" clId="{9694E926-948B-400B-9A93-9AB04392C4C5}" dt="2025-08-26T03:13:16.807" v="14" actId="14100"/>
        <pc:sldMkLst>
          <pc:docMk/>
          <pc:sldMk cId="3596323173" sldId="299"/>
        </pc:sldMkLst>
        <pc:spChg chg="mod">
          <ac:chgData name="DJ Henshaw" userId="0dae61f7bd1df94f" providerId="LiveId" clId="{9694E926-948B-400B-9A93-9AB04392C4C5}" dt="2025-08-26T03:13:04.669" v="12" actId="1076"/>
          <ac:spMkLst>
            <pc:docMk/>
            <pc:sldMk cId="3596323173" sldId="299"/>
            <ac:spMk id="6" creationId="{6FC10356-27EA-434C-8FA4-686EF82EDE15}"/>
          </ac:spMkLst>
        </pc:spChg>
        <pc:picChg chg="add mod">
          <ac:chgData name="DJ Henshaw" userId="0dae61f7bd1df94f" providerId="LiveId" clId="{9694E926-948B-400B-9A93-9AB04392C4C5}" dt="2025-08-26T03:13:16.807" v="14" actId="14100"/>
          <ac:picMkLst>
            <pc:docMk/>
            <pc:sldMk cId="3596323173" sldId="299"/>
            <ac:picMk id="4" creationId="{4239BFF2-DC95-2DCF-5EF6-22FE397A627B}"/>
          </ac:picMkLst>
        </pc:picChg>
      </pc:sldChg>
      <pc:sldChg chg="modSp mod">
        <pc:chgData name="DJ Henshaw" userId="0dae61f7bd1df94f" providerId="LiveId" clId="{9694E926-948B-400B-9A93-9AB04392C4C5}" dt="2025-08-26T04:04:02.329" v="154" actId="20577"/>
        <pc:sldMkLst>
          <pc:docMk/>
          <pc:sldMk cId="2406825413" sldId="305"/>
        </pc:sldMkLst>
        <pc:spChg chg="mod">
          <ac:chgData name="DJ Henshaw" userId="0dae61f7bd1df94f" providerId="LiveId" clId="{9694E926-948B-400B-9A93-9AB04392C4C5}" dt="2025-08-26T04:04:02.329" v="154" actId="20577"/>
          <ac:spMkLst>
            <pc:docMk/>
            <pc:sldMk cId="2406825413" sldId="305"/>
            <ac:spMk id="5" creationId="{589BE4FA-011F-E46F-2EF1-56FDA29E9DA1}"/>
          </ac:spMkLst>
        </pc:spChg>
      </pc:sldChg>
      <pc:sldChg chg="addSp delSp modSp mod">
        <pc:chgData name="DJ Henshaw" userId="0dae61f7bd1df94f" providerId="LiveId" clId="{9694E926-948B-400B-9A93-9AB04392C4C5}" dt="2025-08-30T13:36:06.682" v="163" actId="1076"/>
        <pc:sldMkLst>
          <pc:docMk/>
          <pc:sldMk cId="1104598326" sldId="306"/>
        </pc:sldMkLst>
        <pc:spChg chg="add">
          <ac:chgData name="DJ Henshaw" userId="0dae61f7bd1df94f" providerId="LiveId" clId="{9694E926-948B-400B-9A93-9AB04392C4C5}" dt="2025-08-30T13:30:51.313" v="156"/>
          <ac:spMkLst>
            <pc:docMk/>
            <pc:sldMk cId="1104598326" sldId="306"/>
            <ac:spMk id="2" creationId="{937821AA-7E51-8E24-0DFD-8AB10294017E}"/>
          </ac:spMkLst>
        </pc:spChg>
        <pc:graphicFrameChg chg="add mod">
          <ac:chgData name="DJ Henshaw" userId="0dae61f7bd1df94f" providerId="LiveId" clId="{9694E926-948B-400B-9A93-9AB04392C4C5}" dt="2025-08-30T13:34:21.126" v="158"/>
          <ac:graphicFrameMkLst>
            <pc:docMk/>
            <pc:sldMk cId="1104598326" sldId="306"/>
            <ac:graphicFrameMk id="4" creationId="{368F0C8E-7DFE-D677-1E41-C5BDFD606330}"/>
          </ac:graphicFrameMkLst>
        </pc:graphicFrameChg>
        <pc:picChg chg="add del mod">
          <ac:chgData name="DJ Henshaw" userId="0dae61f7bd1df94f" providerId="LiveId" clId="{9694E926-948B-400B-9A93-9AB04392C4C5}" dt="2025-08-30T13:30:49.906" v="155" actId="478"/>
          <ac:picMkLst>
            <pc:docMk/>
            <pc:sldMk cId="1104598326" sldId="306"/>
            <ac:picMk id="3" creationId="{6A717A13-C203-DB66-D9CB-4B9BAA421476}"/>
          </ac:picMkLst>
        </pc:picChg>
        <pc:picChg chg="add mod">
          <ac:chgData name="DJ Henshaw" userId="0dae61f7bd1df94f" providerId="LiveId" clId="{9694E926-948B-400B-9A93-9AB04392C4C5}" dt="2025-08-30T13:36:06.682" v="163" actId="1076"/>
          <ac:picMkLst>
            <pc:docMk/>
            <pc:sldMk cId="1104598326" sldId="306"/>
            <ac:picMk id="6" creationId="{34B9F8F3-4818-B4A6-AFBB-238DBED4CB6C}"/>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083E2-3A71-472D-92C2-FD31DD44FCC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BD49FCA-4759-4467-BA71-B0E361AC3812}">
      <dgm:prSet/>
      <dgm:spPr/>
      <dgm:t>
        <a:bodyPr/>
        <a:lstStyle/>
        <a:p>
          <a:r>
            <a:rPr lang="en-US"/>
            <a:t>You were elected for a reason.</a:t>
          </a:r>
        </a:p>
      </dgm:t>
    </dgm:pt>
    <dgm:pt modelId="{8DAF2CFB-52C8-4BA7-85C4-D41EA9A6D807}" type="parTrans" cxnId="{4CF4BCB4-662B-4724-9D75-CFA165CF1D54}">
      <dgm:prSet/>
      <dgm:spPr/>
      <dgm:t>
        <a:bodyPr/>
        <a:lstStyle/>
        <a:p>
          <a:endParaRPr lang="en-US"/>
        </a:p>
      </dgm:t>
    </dgm:pt>
    <dgm:pt modelId="{79EF0C51-0870-4A5A-AD54-C677D5B5A19F}" type="sibTrans" cxnId="{4CF4BCB4-662B-4724-9D75-CFA165CF1D54}">
      <dgm:prSet/>
      <dgm:spPr/>
      <dgm:t>
        <a:bodyPr/>
        <a:lstStyle/>
        <a:p>
          <a:endParaRPr lang="en-US"/>
        </a:p>
      </dgm:t>
    </dgm:pt>
    <dgm:pt modelId="{EC6257E7-FEB0-4C65-AEB8-6C5FA6C3A7A0}">
      <dgm:prSet/>
      <dgm:spPr/>
      <dgm:t>
        <a:bodyPr/>
        <a:lstStyle/>
        <a:p>
          <a:r>
            <a:rPr lang="en-US"/>
            <a:t>Are you a good listener, peacemaker, reasonable person? </a:t>
          </a:r>
        </a:p>
      </dgm:t>
    </dgm:pt>
    <dgm:pt modelId="{85265C42-D281-4B6C-8090-E4C8A6B09DBA}" type="parTrans" cxnId="{6C0B4F73-F8F2-4195-B5C1-A246BF53E8D4}">
      <dgm:prSet/>
      <dgm:spPr/>
      <dgm:t>
        <a:bodyPr/>
        <a:lstStyle/>
        <a:p>
          <a:endParaRPr lang="en-US"/>
        </a:p>
      </dgm:t>
    </dgm:pt>
    <dgm:pt modelId="{AD65C95A-0350-4D7A-8B95-9E72D24173A5}" type="sibTrans" cxnId="{6C0B4F73-F8F2-4195-B5C1-A246BF53E8D4}">
      <dgm:prSet/>
      <dgm:spPr/>
      <dgm:t>
        <a:bodyPr/>
        <a:lstStyle/>
        <a:p>
          <a:endParaRPr lang="en-US"/>
        </a:p>
      </dgm:t>
    </dgm:pt>
    <dgm:pt modelId="{99592909-ED06-4D6A-B4E0-403BCA5346C4}">
      <dgm:prSet/>
      <dgm:spPr/>
      <dgm:t>
        <a:bodyPr/>
        <a:lstStyle/>
        <a:p>
          <a:r>
            <a:rPr lang="en-US"/>
            <a:t>How are your organizational skills? Do you have the pulse of your community? Do you know what your members are looking for in a Post?</a:t>
          </a:r>
        </a:p>
      </dgm:t>
    </dgm:pt>
    <dgm:pt modelId="{E6C58C51-FFAC-4340-A612-9FDFFECB790F}" type="parTrans" cxnId="{D683CBAE-C362-4C1E-B6BD-CF21F405628D}">
      <dgm:prSet/>
      <dgm:spPr/>
      <dgm:t>
        <a:bodyPr/>
        <a:lstStyle/>
        <a:p>
          <a:endParaRPr lang="en-US"/>
        </a:p>
      </dgm:t>
    </dgm:pt>
    <dgm:pt modelId="{8D89E938-0C97-45EF-B4B6-FA83B09FB315}" type="sibTrans" cxnId="{D683CBAE-C362-4C1E-B6BD-CF21F405628D}">
      <dgm:prSet/>
      <dgm:spPr/>
      <dgm:t>
        <a:bodyPr/>
        <a:lstStyle/>
        <a:p>
          <a:endParaRPr lang="en-US"/>
        </a:p>
      </dgm:t>
    </dgm:pt>
    <dgm:pt modelId="{1BAC9D10-C5E8-4C0C-ABC3-668857D2EDBA}">
      <dgm:prSet/>
      <dgm:spPr/>
      <dgm:t>
        <a:bodyPr/>
        <a:lstStyle/>
        <a:p>
          <a:r>
            <a:rPr lang="en-US"/>
            <a:t>These skills, along with understanding the VFW programs and By-laws will make this year a successful one!</a:t>
          </a:r>
        </a:p>
      </dgm:t>
    </dgm:pt>
    <dgm:pt modelId="{EA6FD8AB-8433-42EA-B389-6D07CC8AEEEB}" type="parTrans" cxnId="{0CB1FF57-4A33-410B-A852-5D9DCAAEA5BC}">
      <dgm:prSet/>
      <dgm:spPr/>
      <dgm:t>
        <a:bodyPr/>
        <a:lstStyle/>
        <a:p>
          <a:endParaRPr lang="en-US"/>
        </a:p>
      </dgm:t>
    </dgm:pt>
    <dgm:pt modelId="{4CF5E944-D736-4DF0-9CB5-C2EF17242B37}" type="sibTrans" cxnId="{0CB1FF57-4A33-410B-A852-5D9DCAAEA5BC}">
      <dgm:prSet/>
      <dgm:spPr/>
      <dgm:t>
        <a:bodyPr/>
        <a:lstStyle/>
        <a:p>
          <a:endParaRPr lang="en-US"/>
        </a:p>
      </dgm:t>
    </dgm:pt>
    <dgm:pt modelId="{D5FAA875-8CD6-4636-9737-7A6065239B20}" type="pres">
      <dgm:prSet presAssocID="{D61083E2-3A71-472D-92C2-FD31DD44FCCD}" presName="root" presStyleCnt="0">
        <dgm:presLayoutVars>
          <dgm:dir/>
          <dgm:resizeHandles val="exact"/>
        </dgm:presLayoutVars>
      </dgm:prSet>
      <dgm:spPr/>
    </dgm:pt>
    <dgm:pt modelId="{A203CA88-C10A-454D-8D43-2A5CF1BB845F}" type="pres">
      <dgm:prSet presAssocID="{6BD49FCA-4759-4467-BA71-B0E361AC3812}" presName="compNode" presStyleCnt="0"/>
      <dgm:spPr/>
    </dgm:pt>
    <dgm:pt modelId="{FF1D41A6-031E-41D2-96E8-575657203D17}" type="pres">
      <dgm:prSet presAssocID="{6BD49FCA-4759-4467-BA71-B0E361AC3812}" presName="bgRect" presStyleLbl="bgShp" presStyleIdx="0" presStyleCnt="4"/>
      <dgm:spPr/>
    </dgm:pt>
    <dgm:pt modelId="{7D5DA0AC-12E8-4EBD-BF30-A36207D9C620}" type="pres">
      <dgm:prSet presAssocID="{6BD49FCA-4759-4467-BA71-B0E361AC381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FCEDB456-08C4-4726-97D5-875507924478}" type="pres">
      <dgm:prSet presAssocID="{6BD49FCA-4759-4467-BA71-B0E361AC3812}" presName="spaceRect" presStyleCnt="0"/>
      <dgm:spPr/>
    </dgm:pt>
    <dgm:pt modelId="{60B9AD99-BFD6-4459-AE60-BFFD0EF76ABC}" type="pres">
      <dgm:prSet presAssocID="{6BD49FCA-4759-4467-BA71-B0E361AC3812}" presName="parTx" presStyleLbl="revTx" presStyleIdx="0" presStyleCnt="4">
        <dgm:presLayoutVars>
          <dgm:chMax val="0"/>
          <dgm:chPref val="0"/>
        </dgm:presLayoutVars>
      </dgm:prSet>
      <dgm:spPr/>
    </dgm:pt>
    <dgm:pt modelId="{B9387C14-9A37-4F92-B7D8-EC2BBE8BAEEE}" type="pres">
      <dgm:prSet presAssocID="{79EF0C51-0870-4A5A-AD54-C677D5B5A19F}" presName="sibTrans" presStyleCnt="0"/>
      <dgm:spPr/>
    </dgm:pt>
    <dgm:pt modelId="{8B5CA460-B502-4DDE-9C40-D21680ADF198}" type="pres">
      <dgm:prSet presAssocID="{EC6257E7-FEB0-4C65-AEB8-6C5FA6C3A7A0}" presName="compNode" presStyleCnt="0"/>
      <dgm:spPr/>
    </dgm:pt>
    <dgm:pt modelId="{8CB89535-D9F6-4FDE-A79A-3972E56A7817}" type="pres">
      <dgm:prSet presAssocID="{EC6257E7-FEB0-4C65-AEB8-6C5FA6C3A7A0}" presName="bgRect" presStyleLbl="bgShp" presStyleIdx="1" presStyleCnt="4"/>
      <dgm:spPr/>
    </dgm:pt>
    <dgm:pt modelId="{A613FB96-DC33-4604-A24C-7A6379DD9C5A}" type="pres">
      <dgm:prSet presAssocID="{EC6257E7-FEB0-4C65-AEB8-6C5FA6C3A7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with Pulse"/>
        </a:ext>
      </dgm:extLst>
    </dgm:pt>
    <dgm:pt modelId="{B7B47D1A-2D8C-4E57-85D5-648234FC2EFA}" type="pres">
      <dgm:prSet presAssocID="{EC6257E7-FEB0-4C65-AEB8-6C5FA6C3A7A0}" presName="spaceRect" presStyleCnt="0"/>
      <dgm:spPr/>
    </dgm:pt>
    <dgm:pt modelId="{9E384EE3-1849-4911-B404-6888E6F69939}" type="pres">
      <dgm:prSet presAssocID="{EC6257E7-FEB0-4C65-AEB8-6C5FA6C3A7A0}" presName="parTx" presStyleLbl="revTx" presStyleIdx="1" presStyleCnt="4">
        <dgm:presLayoutVars>
          <dgm:chMax val="0"/>
          <dgm:chPref val="0"/>
        </dgm:presLayoutVars>
      </dgm:prSet>
      <dgm:spPr/>
    </dgm:pt>
    <dgm:pt modelId="{9CF264AF-16F6-45D4-B5C0-A201CB6F7E5C}" type="pres">
      <dgm:prSet presAssocID="{AD65C95A-0350-4D7A-8B95-9E72D24173A5}" presName="sibTrans" presStyleCnt="0"/>
      <dgm:spPr/>
    </dgm:pt>
    <dgm:pt modelId="{9A244BA9-5420-416A-A848-41255745DDA2}" type="pres">
      <dgm:prSet presAssocID="{99592909-ED06-4D6A-B4E0-403BCA5346C4}" presName="compNode" presStyleCnt="0"/>
      <dgm:spPr/>
    </dgm:pt>
    <dgm:pt modelId="{2D3E5B35-CF47-4143-B8B8-BDB4E65B33AB}" type="pres">
      <dgm:prSet presAssocID="{99592909-ED06-4D6A-B4E0-403BCA5346C4}" presName="bgRect" presStyleLbl="bgShp" presStyleIdx="2" presStyleCnt="4"/>
      <dgm:spPr/>
    </dgm:pt>
    <dgm:pt modelId="{48D96123-6CED-45B9-A37F-ADD4B2BD8BEC}" type="pres">
      <dgm:prSet presAssocID="{99592909-ED06-4D6A-B4E0-403BCA5346C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beat"/>
        </a:ext>
      </dgm:extLst>
    </dgm:pt>
    <dgm:pt modelId="{293982EE-EE1A-4D59-8E71-6B724D4F8770}" type="pres">
      <dgm:prSet presAssocID="{99592909-ED06-4D6A-B4E0-403BCA5346C4}" presName="spaceRect" presStyleCnt="0"/>
      <dgm:spPr/>
    </dgm:pt>
    <dgm:pt modelId="{086F308A-0A98-40F3-9696-7BBFF1E55834}" type="pres">
      <dgm:prSet presAssocID="{99592909-ED06-4D6A-B4E0-403BCA5346C4}" presName="parTx" presStyleLbl="revTx" presStyleIdx="2" presStyleCnt="4">
        <dgm:presLayoutVars>
          <dgm:chMax val="0"/>
          <dgm:chPref val="0"/>
        </dgm:presLayoutVars>
      </dgm:prSet>
      <dgm:spPr/>
    </dgm:pt>
    <dgm:pt modelId="{6F205403-5E7E-4258-BD78-0FB9DDC6C89F}" type="pres">
      <dgm:prSet presAssocID="{8D89E938-0C97-45EF-B4B6-FA83B09FB315}" presName="sibTrans" presStyleCnt="0"/>
      <dgm:spPr/>
    </dgm:pt>
    <dgm:pt modelId="{A8AEDE99-7F9B-4199-9FB1-31E83AF0AC28}" type="pres">
      <dgm:prSet presAssocID="{1BAC9D10-C5E8-4C0C-ABC3-668857D2EDBA}" presName="compNode" presStyleCnt="0"/>
      <dgm:spPr/>
    </dgm:pt>
    <dgm:pt modelId="{7524F373-272E-46FC-AC99-C00E0378C6A3}" type="pres">
      <dgm:prSet presAssocID="{1BAC9D10-C5E8-4C0C-ABC3-668857D2EDBA}" presName="bgRect" presStyleLbl="bgShp" presStyleIdx="3" presStyleCnt="4"/>
      <dgm:spPr/>
    </dgm:pt>
    <dgm:pt modelId="{3D45E07D-4DEE-4BEB-8FAA-5F06B26CAA28}" type="pres">
      <dgm:prSet presAssocID="{1BAC9D10-C5E8-4C0C-ABC3-668857D2EDB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55BDEA0F-1A33-4DFB-BE7B-D328D166D883}" type="pres">
      <dgm:prSet presAssocID="{1BAC9D10-C5E8-4C0C-ABC3-668857D2EDBA}" presName="spaceRect" presStyleCnt="0"/>
      <dgm:spPr/>
    </dgm:pt>
    <dgm:pt modelId="{AF1562E0-3A9C-45C8-96E5-B0C2CBE8593B}" type="pres">
      <dgm:prSet presAssocID="{1BAC9D10-C5E8-4C0C-ABC3-668857D2EDBA}" presName="parTx" presStyleLbl="revTx" presStyleIdx="3" presStyleCnt="4">
        <dgm:presLayoutVars>
          <dgm:chMax val="0"/>
          <dgm:chPref val="0"/>
        </dgm:presLayoutVars>
      </dgm:prSet>
      <dgm:spPr/>
    </dgm:pt>
  </dgm:ptLst>
  <dgm:cxnLst>
    <dgm:cxn modelId="{F4384A08-E1BF-4FA6-AD82-2A61BBC1F27F}" type="presOf" srcId="{D61083E2-3A71-472D-92C2-FD31DD44FCCD}" destId="{D5FAA875-8CD6-4636-9737-7A6065239B20}" srcOrd="0" destOrd="0" presId="urn:microsoft.com/office/officeart/2018/2/layout/IconVerticalSolidList"/>
    <dgm:cxn modelId="{6C0B4F73-F8F2-4195-B5C1-A246BF53E8D4}" srcId="{D61083E2-3A71-472D-92C2-FD31DD44FCCD}" destId="{EC6257E7-FEB0-4C65-AEB8-6C5FA6C3A7A0}" srcOrd="1" destOrd="0" parTransId="{85265C42-D281-4B6C-8090-E4C8A6B09DBA}" sibTransId="{AD65C95A-0350-4D7A-8B95-9E72D24173A5}"/>
    <dgm:cxn modelId="{0CB1FF57-4A33-410B-A852-5D9DCAAEA5BC}" srcId="{D61083E2-3A71-472D-92C2-FD31DD44FCCD}" destId="{1BAC9D10-C5E8-4C0C-ABC3-668857D2EDBA}" srcOrd="3" destOrd="0" parTransId="{EA6FD8AB-8433-42EA-B389-6D07CC8AEEEB}" sibTransId="{4CF5E944-D736-4DF0-9CB5-C2EF17242B37}"/>
    <dgm:cxn modelId="{1AD7B4A5-761A-4CE5-AADC-2F70E782ED3D}" type="presOf" srcId="{EC6257E7-FEB0-4C65-AEB8-6C5FA6C3A7A0}" destId="{9E384EE3-1849-4911-B404-6888E6F69939}" srcOrd="0" destOrd="0" presId="urn:microsoft.com/office/officeart/2018/2/layout/IconVerticalSolidList"/>
    <dgm:cxn modelId="{D683CBAE-C362-4C1E-B6BD-CF21F405628D}" srcId="{D61083E2-3A71-472D-92C2-FD31DD44FCCD}" destId="{99592909-ED06-4D6A-B4E0-403BCA5346C4}" srcOrd="2" destOrd="0" parTransId="{E6C58C51-FFAC-4340-A612-9FDFFECB790F}" sibTransId="{8D89E938-0C97-45EF-B4B6-FA83B09FB315}"/>
    <dgm:cxn modelId="{4CF4BCB4-662B-4724-9D75-CFA165CF1D54}" srcId="{D61083E2-3A71-472D-92C2-FD31DD44FCCD}" destId="{6BD49FCA-4759-4467-BA71-B0E361AC3812}" srcOrd="0" destOrd="0" parTransId="{8DAF2CFB-52C8-4BA7-85C4-D41EA9A6D807}" sibTransId="{79EF0C51-0870-4A5A-AD54-C677D5B5A19F}"/>
    <dgm:cxn modelId="{F9E145BD-08A9-459E-A341-B629278CF6CD}" type="presOf" srcId="{1BAC9D10-C5E8-4C0C-ABC3-668857D2EDBA}" destId="{AF1562E0-3A9C-45C8-96E5-B0C2CBE8593B}" srcOrd="0" destOrd="0" presId="urn:microsoft.com/office/officeart/2018/2/layout/IconVerticalSolidList"/>
    <dgm:cxn modelId="{86C7C4C1-4EC9-4DEA-BDAA-C9851A53DE5D}" type="presOf" srcId="{6BD49FCA-4759-4467-BA71-B0E361AC3812}" destId="{60B9AD99-BFD6-4459-AE60-BFFD0EF76ABC}" srcOrd="0" destOrd="0" presId="urn:microsoft.com/office/officeart/2018/2/layout/IconVerticalSolidList"/>
    <dgm:cxn modelId="{909D92C2-B582-4F05-9279-075A93E3877D}" type="presOf" srcId="{99592909-ED06-4D6A-B4E0-403BCA5346C4}" destId="{086F308A-0A98-40F3-9696-7BBFF1E55834}" srcOrd="0" destOrd="0" presId="urn:microsoft.com/office/officeart/2018/2/layout/IconVerticalSolidList"/>
    <dgm:cxn modelId="{A5DC1F58-3497-4722-9DA9-9C2A61E72533}" type="presParOf" srcId="{D5FAA875-8CD6-4636-9737-7A6065239B20}" destId="{A203CA88-C10A-454D-8D43-2A5CF1BB845F}" srcOrd="0" destOrd="0" presId="urn:microsoft.com/office/officeart/2018/2/layout/IconVerticalSolidList"/>
    <dgm:cxn modelId="{6D21406D-05FC-4700-96FE-9C71F2BBD329}" type="presParOf" srcId="{A203CA88-C10A-454D-8D43-2A5CF1BB845F}" destId="{FF1D41A6-031E-41D2-96E8-575657203D17}" srcOrd="0" destOrd="0" presId="urn:microsoft.com/office/officeart/2018/2/layout/IconVerticalSolidList"/>
    <dgm:cxn modelId="{8870D836-476E-4440-A037-A0490243A6DF}" type="presParOf" srcId="{A203CA88-C10A-454D-8D43-2A5CF1BB845F}" destId="{7D5DA0AC-12E8-4EBD-BF30-A36207D9C620}" srcOrd="1" destOrd="0" presId="urn:microsoft.com/office/officeart/2018/2/layout/IconVerticalSolidList"/>
    <dgm:cxn modelId="{A56CF0D0-B645-4D25-941E-F4F9A7993190}" type="presParOf" srcId="{A203CA88-C10A-454D-8D43-2A5CF1BB845F}" destId="{FCEDB456-08C4-4726-97D5-875507924478}" srcOrd="2" destOrd="0" presId="urn:microsoft.com/office/officeart/2018/2/layout/IconVerticalSolidList"/>
    <dgm:cxn modelId="{20FE862F-0266-47A4-886C-98034ECDE01F}" type="presParOf" srcId="{A203CA88-C10A-454D-8D43-2A5CF1BB845F}" destId="{60B9AD99-BFD6-4459-AE60-BFFD0EF76ABC}" srcOrd="3" destOrd="0" presId="urn:microsoft.com/office/officeart/2018/2/layout/IconVerticalSolidList"/>
    <dgm:cxn modelId="{564634EA-2F07-48CB-827D-6FB22EE8AF92}" type="presParOf" srcId="{D5FAA875-8CD6-4636-9737-7A6065239B20}" destId="{B9387C14-9A37-4F92-B7D8-EC2BBE8BAEEE}" srcOrd="1" destOrd="0" presId="urn:microsoft.com/office/officeart/2018/2/layout/IconVerticalSolidList"/>
    <dgm:cxn modelId="{80FEB909-4A57-4F65-90D1-523017EEA100}" type="presParOf" srcId="{D5FAA875-8CD6-4636-9737-7A6065239B20}" destId="{8B5CA460-B502-4DDE-9C40-D21680ADF198}" srcOrd="2" destOrd="0" presId="urn:microsoft.com/office/officeart/2018/2/layout/IconVerticalSolidList"/>
    <dgm:cxn modelId="{0F865095-57CF-4715-9BB0-822E4699667B}" type="presParOf" srcId="{8B5CA460-B502-4DDE-9C40-D21680ADF198}" destId="{8CB89535-D9F6-4FDE-A79A-3972E56A7817}" srcOrd="0" destOrd="0" presId="urn:microsoft.com/office/officeart/2018/2/layout/IconVerticalSolidList"/>
    <dgm:cxn modelId="{065D8563-3F8C-4E9C-9521-5B469041646E}" type="presParOf" srcId="{8B5CA460-B502-4DDE-9C40-D21680ADF198}" destId="{A613FB96-DC33-4604-A24C-7A6379DD9C5A}" srcOrd="1" destOrd="0" presId="urn:microsoft.com/office/officeart/2018/2/layout/IconVerticalSolidList"/>
    <dgm:cxn modelId="{E2E46FFC-1B05-41D9-94EB-B15EF6ABA47B}" type="presParOf" srcId="{8B5CA460-B502-4DDE-9C40-D21680ADF198}" destId="{B7B47D1A-2D8C-4E57-85D5-648234FC2EFA}" srcOrd="2" destOrd="0" presId="urn:microsoft.com/office/officeart/2018/2/layout/IconVerticalSolidList"/>
    <dgm:cxn modelId="{93598E2C-894F-4B60-A5C3-05A82CE6601C}" type="presParOf" srcId="{8B5CA460-B502-4DDE-9C40-D21680ADF198}" destId="{9E384EE3-1849-4911-B404-6888E6F69939}" srcOrd="3" destOrd="0" presId="urn:microsoft.com/office/officeart/2018/2/layout/IconVerticalSolidList"/>
    <dgm:cxn modelId="{5A330912-36FC-4588-A937-F9AA27F60448}" type="presParOf" srcId="{D5FAA875-8CD6-4636-9737-7A6065239B20}" destId="{9CF264AF-16F6-45D4-B5C0-A201CB6F7E5C}" srcOrd="3" destOrd="0" presId="urn:microsoft.com/office/officeart/2018/2/layout/IconVerticalSolidList"/>
    <dgm:cxn modelId="{09B3F517-F06C-44DC-9F1C-EBC7C48CE676}" type="presParOf" srcId="{D5FAA875-8CD6-4636-9737-7A6065239B20}" destId="{9A244BA9-5420-416A-A848-41255745DDA2}" srcOrd="4" destOrd="0" presId="urn:microsoft.com/office/officeart/2018/2/layout/IconVerticalSolidList"/>
    <dgm:cxn modelId="{C3D7A306-D8A6-42BD-B329-644E9B3B204F}" type="presParOf" srcId="{9A244BA9-5420-416A-A848-41255745DDA2}" destId="{2D3E5B35-CF47-4143-B8B8-BDB4E65B33AB}" srcOrd="0" destOrd="0" presId="urn:microsoft.com/office/officeart/2018/2/layout/IconVerticalSolidList"/>
    <dgm:cxn modelId="{A2C7F90E-F185-47D8-BE9C-586E79DF50C1}" type="presParOf" srcId="{9A244BA9-5420-416A-A848-41255745DDA2}" destId="{48D96123-6CED-45B9-A37F-ADD4B2BD8BEC}" srcOrd="1" destOrd="0" presId="urn:microsoft.com/office/officeart/2018/2/layout/IconVerticalSolidList"/>
    <dgm:cxn modelId="{73AA5633-E4B7-49CE-A681-A6E023814B33}" type="presParOf" srcId="{9A244BA9-5420-416A-A848-41255745DDA2}" destId="{293982EE-EE1A-4D59-8E71-6B724D4F8770}" srcOrd="2" destOrd="0" presId="urn:microsoft.com/office/officeart/2018/2/layout/IconVerticalSolidList"/>
    <dgm:cxn modelId="{64105FDA-CEF0-4D47-B79F-F1354BB5ACB1}" type="presParOf" srcId="{9A244BA9-5420-416A-A848-41255745DDA2}" destId="{086F308A-0A98-40F3-9696-7BBFF1E55834}" srcOrd="3" destOrd="0" presId="urn:microsoft.com/office/officeart/2018/2/layout/IconVerticalSolidList"/>
    <dgm:cxn modelId="{1861B427-5FC0-494C-9179-1025C736ABD4}" type="presParOf" srcId="{D5FAA875-8CD6-4636-9737-7A6065239B20}" destId="{6F205403-5E7E-4258-BD78-0FB9DDC6C89F}" srcOrd="5" destOrd="0" presId="urn:microsoft.com/office/officeart/2018/2/layout/IconVerticalSolidList"/>
    <dgm:cxn modelId="{B129BF31-3FCC-41F4-AD0A-5E353AA266CA}" type="presParOf" srcId="{D5FAA875-8CD6-4636-9737-7A6065239B20}" destId="{A8AEDE99-7F9B-4199-9FB1-31E83AF0AC28}" srcOrd="6" destOrd="0" presId="urn:microsoft.com/office/officeart/2018/2/layout/IconVerticalSolidList"/>
    <dgm:cxn modelId="{9FFFDD12-8674-4F73-A904-52E71EB1359A}" type="presParOf" srcId="{A8AEDE99-7F9B-4199-9FB1-31E83AF0AC28}" destId="{7524F373-272E-46FC-AC99-C00E0378C6A3}" srcOrd="0" destOrd="0" presId="urn:microsoft.com/office/officeart/2018/2/layout/IconVerticalSolidList"/>
    <dgm:cxn modelId="{A634AA19-349D-4484-B88D-87A7490D6E5C}" type="presParOf" srcId="{A8AEDE99-7F9B-4199-9FB1-31E83AF0AC28}" destId="{3D45E07D-4DEE-4BEB-8FAA-5F06B26CAA28}" srcOrd="1" destOrd="0" presId="urn:microsoft.com/office/officeart/2018/2/layout/IconVerticalSolidList"/>
    <dgm:cxn modelId="{9CB0104E-B7CB-4BE5-B8A8-09F60F2AE067}" type="presParOf" srcId="{A8AEDE99-7F9B-4199-9FB1-31E83AF0AC28}" destId="{55BDEA0F-1A33-4DFB-BE7B-D328D166D883}" srcOrd="2" destOrd="0" presId="urn:microsoft.com/office/officeart/2018/2/layout/IconVerticalSolidList"/>
    <dgm:cxn modelId="{B2AC9464-7818-4DD5-B8FF-DDF74DC4E51C}" type="presParOf" srcId="{A8AEDE99-7F9B-4199-9FB1-31E83AF0AC28}" destId="{AF1562E0-3A9C-45C8-96E5-B0C2CBE8593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E93AD-4796-4744-AC25-15FF9D78B0A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CAC6788-7120-4EC4-84B8-38062EB66315}">
      <dgm:prSet/>
      <dgm:spPr/>
      <dgm:t>
        <a:bodyPr/>
        <a:lstStyle/>
        <a:p>
          <a:r>
            <a:rPr lang="en-US"/>
            <a:t>There are some key resources you need to get familiar with:</a:t>
          </a:r>
        </a:p>
      </dgm:t>
    </dgm:pt>
    <dgm:pt modelId="{6431C8FA-AD02-4225-921D-2FC4E2ABEF18}" type="parTrans" cxnId="{FEBEC8AF-85EE-49CA-81D0-048A1AA61021}">
      <dgm:prSet/>
      <dgm:spPr/>
      <dgm:t>
        <a:bodyPr/>
        <a:lstStyle/>
        <a:p>
          <a:endParaRPr lang="en-US"/>
        </a:p>
      </dgm:t>
    </dgm:pt>
    <dgm:pt modelId="{1C2AE14B-756F-4665-98F8-DCE03FD59A81}" type="sibTrans" cxnId="{FEBEC8AF-85EE-49CA-81D0-048A1AA61021}">
      <dgm:prSet/>
      <dgm:spPr/>
      <dgm:t>
        <a:bodyPr/>
        <a:lstStyle/>
        <a:p>
          <a:endParaRPr lang="en-US"/>
        </a:p>
      </dgm:t>
    </dgm:pt>
    <dgm:pt modelId="{E5AE9046-A54D-423A-8399-7CD6BCF907A8}">
      <dgm:prSet/>
      <dgm:spPr/>
      <dgm:t>
        <a:bodyPr/>
        <a:lstStyle/>
        <a:p>
          <a:r>
            <a:rPr lang="en-US" b="1"/>
            <a:t>READ YOUR POST BY-LAWS and HOUSE/CANTEEN RULES!</a:t>
          </a:r>
          <a:endParaRPr lang="en-US"/>
        </a:p>
      </dgm:t>
    </dgm:pt>
    <dgm:pt modelId="{EEA375B3-7C1C-455F-A692-B9678591F6F7}" type="parTrans" cxnId="{A18B8D78-97F5-458F-A595-05A9FDDFA682}">
      <dgm:prSet/>
      <dgm:spPr/>
      <dgm:t>
        <a:bodyPr/>
        <a:lstStyle/>
        <a:p>
          <a:endParaRPr lang="en-US"/>
        </a:p>
      </dgm:t>
    </dgm:pt>
    <dgm:pt modelId="{7DF3FF51-8FCF-4B8B-9CED-67AFF2CECD8E}" type="sibTrans" cxnId="{A18B8D78-97F5-458F-A595-05A9FDDFA682}">
      <dgm:prSet/>
      <dgm:spPr/>
      <dgm:t>
        <a:bodyPr/>
        <a:lstStyle/>
        <a:p>
          <a:endParaRPr lang="en-US"/>
        </a:p>
      </dgm:t>
    </dgm:pt>
    <dgm:pt modelId="{08B1853D-1D5B-402F-9549-195EFA520D37}">
      <dgm:prSet/>
      <dgm:spPr/>
      <dgm:t>
        <a:bodyPr/>
        <a:lstStyle/>
        <a:p>
          <a:r>
            <a:rPr lang="en-US" b="1"/>
            <a:t>Read National’s BY-LAWS and Manual for Procedure</a:t>
          </a:r>
          <a:endParaRPr lang="en-US"/>
        </a:p>
      </dgm:t>
    </dgm:pt>
    <dgm:pt modelId="{82E1516E-206C-4416-9667-53D67E6C1C68}" type="parTrans" cxnId="{B28F8474-CDDA-4F90-B349-0F3B26956E63}">
      <dgm:prSet/>
      <dgm:spPr/>
      <dgm:t>
        <a:bodyPr/>
        <a:lstStyle/>
        <a:p>
          <a:endParaRPr lang="en-US"/>
        </a:p>
      </dgm:t>
    </dgm:pt>
    <dgm:pt modelId="{AF240EE3-0CF2-4023-84E2-6FF2FDB3F516}" type="sibTrans" cxnId="{B28F8474-CDDA-4F90-B349-0F3B26956E63}">
      <dgm:prSet/>
      <dgm:spPr/>
      <dgm:t>
        <a:bodyPr/>
        <a:lstStyle/>
        <a:p>
          <a:endParaRPr lang="en-US"/>
        </a:p>
      </dgm:t>
    </dgm:pt>
    <dgm:pt modelId="{A1B0AC56-E6DA-4484-9318-20032B018B7C}">
      <dgm:prSet/>
      <dgm:spPr/>
      <dgm:t>
        <a:bodyPr/>
        <a:lstStyle/>
        <a:p>
          <a:r>
            <a:rPr lang="en-US" b="1"/>
            <a:t>Read the District Commander’s binder and emails!</a:t>
          </a:r>
          <a:endParaRPr lang="en-US"/>
        </a:p>
      </dgm:t>
    </dgm:pt>
    <dgm:pt modelId="{39F09751-F8ED-410F-884F-5F933519757B}" type="parTrans" cxnId="{7B74C86B-3268-40EC-87DD-DCC370EA4CB8}">
      <dgm:prSet/>
      <dgm:spPr/>
      <dgm:t>
        <a:bodyPr/>
        <a:lstStyle/>
        <a:p>
          <a:endParaRPr lang="en-US"/>
        </a:p>
      </dgm:t>
    </dgm:pt>
    <dgm:pt modelId="{0FE8772C-FEEC-4DCB-8FE6-587FD38CC811}" type="sibTrans" cxnId="{7B74C86B-3268-40EC-87DD-DCC370EA4CB8}">
      <dgm:prSet/>
      <dgm:spPr/>
      <dgm:t>
        <a:bodyPr/>
        <a:lstStyle/>
        <a:p>
          <a:endParaRPr lang="en-US"/>
        </a:p>
      </dgm:t>
    </dgm:pt>
    <dgm:pt modelId="{A3D8C431-D052-4052-93A6-BCF816C5336C}">
      <dgm:prSet/>
      <dgm:spPr/>
      <dgm:t>
        <a:bodyPr/>
        <a:lstStyle/>
        <a:p>
          <a:r>
            <a:rPr lang="en-US"/>
            <a:t>Familiarize yourself with the VFW Dept CA Guide to Disciplinary Action </a:t>
          </a:r>
        </a:p>
      </dgm:t>
    </dgm:pt>
    <dgm:pt modelId="{60D39E92-399A-4900-A372-CA0C19986113}" type="parTrans" cxnId="{D904595B-5018-44A1-B811-38E9EFC90CF0}">
      <dgm:prSet/>
      <dgm:spPr/>
      <dgm:t>
        <a:bodyPr/>
        <a:lstStyle/>
        <a:p>
          <a:endParaRPr lang="en-US"/>
        </a:p>
      </dgm:t>
    </dgm:pt>
    <dgm:pt modelId="{9500D19B-41E6-4FA9-AF71-F04C3C32D44C}" type="sibTrans" cxnId="{D904595B-5018-44A1-B811-38E9EFC90CF0}">
      <dgm:prSet/>
      <dgm:spPr/>
      <dgm:t>
        <a:bodyPr/>
        <a:lstStyle/>
        <a:p>
          <a:endParaRPr lang="en-US"/>
        </a:p>
      </dgm:t>
    </dgm:pt>
    <dgm:pt modelId="{DAEF45B1-E7E6-49E0-84A8-7A8A4344455F}">
      <dgm:prSet/>
      <dgm:spPr/>
      <dgm:t>
        <a:bodyPr/>
        <a:lstStyle/>
        <a:p>
          <a:r>
            <a:rPr lang="en-US"/>
            <a:t>VFW CA and National both have Resource/Training sections on their websites, as well as your Membership stats, and program info!</a:t>
          </a:r>
        </a:p>
      </dgm:t>
    </dgm:pt>
    <dgm:pt modelId="{D34D4DC0-D45F-47E1-82BA-0E9311EA69A4}" type="parTrans" cxnId="{3484E44F-8D8A-4076-85F7-74CF342F0EA4}">
      <dgm:prSet/>
      <dgm:spPr/>
      <dgm:t>
        <a:bodyPr/>
        <a:lstStyle/>
        <a:p>
          <a:endParaRPr lang="en-US"/>
        </a:p>
      </dgm:t>
    </dgm:pt>
    <dgm:pt modelId="{0721332E-146C-435E-AE8F-09670226B66A}" type="sibTrans" cxnId="{3484E44F-8D8A-4076-85F7-74CF342F0EA4}">
      <dgm:prSet/>
      <dgm:spPr/>
      <dgm:t>
        <a:bodyPr/>
        <a:lstStyle/>
        <a:p>
          <a:endParaRPr lang="en-US"/>
        </a:p>
      </dgm:t>
    </dgm:pt>
    <dgm:pt modelId="{7CF63EB0-39EB-4356-9412-A7F456F12DE4}" type="pres">
      <dgm:prSet presAssocID="{612E93AD-4796-4744-AC25-15FF9D78B0AD}" presName="root" presStyleCnt="0">
        <dgm:presLayoutVars>
          <dgm:dir/>
          <dgm:resizeHandles val="exact"/>
        </dgm:presLayoutVars>
      </dgm:prSet>
      <dgm:spPr/>
    </dgm:pt>
    <dgm:pt modelId="{3F7FBED4-04CF-4E22-B799-70E5DC76F729}" type="pres">
      <dgm:prSet presAssocID="{FCAC6788-7120-4EC4-84B8-38062EB66315}" presName="compNode" presStyleCnt="0"/>
      <dgm:spPr/>
    </dgm:pt>
    <dgm:pt modelId="{D3A9FC9F-6ABD-4CB8-967D-E630C85F32DF}" type="pres">
      <dgm:prSet presAssocID="{FCAC6788-7120-4EC4-84B8-38062EB66315}" presName="bgRect" presStyleLbl="bgShp" presStyleIdx="0" presStyleCnt="6"/>
      <dgm:spPr/>
    </dgm:pt>
    <dgm:pt modelId="{D4BF8BC9-11F6-437D-8BD2-699748D1AF2B}" type="pres">
      <dgm:prSet presAssocID="{FCAC6788-7120-4EC4-84B8-38062EB6631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40239B39-3E0F-4705-9CE8-385B8473BDAF}" type="pres">
      <dgm:prSet presAssocID="{FCAC6788-7120-4EC4-84B8-38062EB66315}" presName="spaceRect" presStyleCnt="0"/>
      <dgm:spPr/>
    </dgm:pt>
    <dgm:pt modelId="{592C1072-08C2-4DB6-A3C7-6C1C8E279DD3}" type="pres">
      <dgm:prSet presAssocID="{FCAC6788-7120-4EC4-84B8-38062EB66315}" presName="parTx" presStyleLbl="revTx" presStyleIdx="0" presStyleCnt="6">
        <dgm:presLayoutVars>
          <dgm:chMax val="0"/>
          <dgm:chPref val="0"/>
        </dgm:presLayoutVars>
      </dgm:prSet>
      <dgm:spPr/>
    </dgm:pt>
    <dgm:pt modelId="{497D11D9-7D2A-48C9-878B-1D4202E7ACEA}" type="pres">
      <dgm:prSet presAssocID="{1C2AE14B-756F-4665-98F8-DCE03FD59A81}" presName="sibTrans" presStyleCnt="0"/>
      <dgm:spPr/>
    </dgm:pt>
    <dgm:pt modelId="{380378F3-3064-44B9-82C8-1ED14B1469A2}" type="pres">
      <dgm:prSet presAssocID="{E5AE9046-A54D-423A-8399-7CD6BCF907A8}" presName="compNode" presStyleCnt="0"/>
      <dgm:spPr/>
    </dgm:pt>
    <dgm:pt modelId="{C9E7E4B2-F1F8-4CF7-8AA5-71E3679D51BE}" type="pres">
      <dgm:prSet presAssocID="{E5AE9046-A54D-423A-8399-7CD6BCF907A8}" presName="bgRect" presStyleLbl="bgShp" presStyleIdx="1" presStyleCnt="6"/>
      <dgm:spPr/>
    </dgm:pt>
    <dgm:pt modelId="{53D97A31-8315-422B-B5AB-8E0C12BB06C6}" type="pres">
      <dgm:prSet presAssocID="{E5AE9046-A54D-423A-8399-7CD6BCF907A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D418B77D-FC7B-42B3-9CE7-BA9A741455EB}" type="pres">
      <dgm:prSet presAssocID="{E5AE9046-A54D-423A-8399-7CD6BCF907A8}" presName="spaceRect" presStyleCnt="0"/>
      <dgm:spPr/>
    </dgm:pt>
    <dgm:pt modelId="{1003E23A-94FD-4B63-914D-4C361EADC2FE}" type="pres">
      <dgm:prSet presAssocID="{E5AE9046-A54D-423A-8399-7CD6BCF907A8}" presName="parTx" presStyleLbl="revTx" presStyleIdx="1" presStyleCnt="6">
        <dgm:presLayoutVars>
          <dgm:chMax val="0"/>
          <dgm:chPref val="0"/>
        </dgm:presLayoutVars>
      </dgm:prSet>
      <dgm:spPr/>
    </dgm:pt>
    <dgm:pt modelId="{29BD82E2-E932-46F3-85DC-F7CBB71C4F2F}" type="pres">
      <dgm:prSet presAssocID="{7DF3FF51-8FCF-4B8B-9CED-67AFF2CECD8E}" presName="sibTrans" presStyleCnt="0"/>
      <dgm:spPr/>
    </dgm:pt>
    <dgm:pt modelId="{A4FF9277-E8E9-4171-8ACE-DFEE4AB75854}" type="pres">
      <dgm:prSet presAssocID="{08B1853D-1D5B-402F-9549-195EFA520D37}" presName="compNode" presStyleCnt="0"/>
      <dgm:spPr/>
    </dgm:pt>
    <dgm:pt modelId="{B42C3B9F-43EE-4B53-AED2-8BB96B4480B4}" type="pres">
      <dgm:prSet presAssocID="{08B1853D-1D5B-402F-9549-195EFA520D37}" presName="bgRect" presStyleLbl="bgShp" presStyleIdx="2" presStyleCnt="6"/>
      <dgm:spPr/>
    </dgm:pt>
    <dgm:pt modelId="{DB0F3B55-8AF6-4F23-B4A8-C7303EF9F007}" type="pres">
      <dgm:prSet presAssocID="{08B1853D-1D5B-402F-9549-195EFA520D3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01481D91-E6FE-4F34-AFA0-15F774A75228}" type="pres">
      <dgm:prSet presAssocID="{08B1853D-1D5B-402F-9549-195EFA520D37}" presName="spaceRect" presStyleCnt="0"/>
      <dgm:spPr/>
    </dgm:pt>
    <dgm:pt modelId="{EC9A280E-DAC8-419F-A54D-AE254EB66E14}" type="pres">
      <dgm:prSet presAssocID="{08B1853D-1D5B-402F-9549-195EFA520D37}" presName="parTx" presStyleLbl="revTx" presStyleIdx="2" presStyleCnt="6">
        <dgm:presLayoutVars>
          <dgm:chMax val="0"/>
          <dgm:chPref val="0"/>
        </dgm:presLayoutVars>
      </dgm:prSet>
      <dgm:spPr/>
    </dgm:pt>
    <dgm:pt modelId="{1286BF0B-0537-40E0-8A7E-D4796B957BF3}" type="pres">
      <dgm:prSet presAssocID="{AF240EE3-0CF2-4023-84E2-6FF2FDB3F516}" presName="sibTrans" presStyleCnt="0"/>
      <dgm:spPr/>
    </dgm:pt>
    <dgm:pt modelId="{2F0737A9-10F0-439B-9100-B465F8B69E04}" type="pres">
      <dgm:prSet presAssocID="{A1B0AC56-E6DA-4484-9318-20032B018B7C}" presName="compNode" presStyleCnt="0"/>
      <dgm:spPr/>
    </dgm:pt>
    <dgm:pt modelId="{D1E45BDD-A224-4F34-9692-C0AAB51CF5A9}" type="pres">
      <dgm:prSet presAssocID="{A1B0AC56-E6DA-4484-9318-20032B018B7C}" presName="bgRect" presStyleLbl="bgShp" presStyleIdx="3" presStyleCnt="6"/>
      <dgm:spPr/>
    </dgm:pt>
    <dgm:pt modelId="{3FE2C27E-4E15-40A8-9068-AB80F8A4024A}" type="pres">
      <dgm:prSet presAssocID="{A1B0AC56-E6DA-4484-9318-20032B018B7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A7B084F5-B9AF-44CD-95E8-80D344DB746D}" type="pres">
      <dgm:prSet presAssocID="{A1B0AC56-E6DA-4484-9318-20032B018B7C}" presName="spaceRect" presStyleCnt="0"/>
      <dgm:spPr/>
    </dgm:pt>
    <dgm:pt modelId="{150B88FD-5C6A-4488-BD1C-C355C9EB4ABB}" type="pres">
      <dgm:prSet presAssocID="{A1B0AC56-E6DA-4484-9318-20032B018B7C}" presName="parTx" presStyleLbl="revTx" presStyleIdx="3" presStyleCnt="6">
        <dgm:presLayoutVars>
          <dgm:chMax val="0"/>
          <dgm:chPref val="0"/>
        </dgm:presLayoutVars>
      </dgm:prSet>
      <dgm:spPr/>
    </dgm:pt>
    <dgm:pt modelId="{10ECD018-1E94-45FA-B93E-4B946F69E31C}" type="pres">
      <dgm:prSet presAssocID="{0FE8772C-FEEC-4DCB-8FE6-587FD38CC811}" presName="sibTrans" presStyleCnt="0"/>
      <dgm:spPr/>
    </dgm:pt>
    <dgm:pt modelId="{DCB2C39B-E547-44D1-85BA-FB8D6253320D}" type="pres">
      <dgm:prSet presAssocID="{A3D8C431-D052-4052-93A6-BCF816C5336C}" presName="compNode" presStyleCnt="0"/>
      <dgm:spPr/>
    </dgm:pt>
    <dgm:pt modelId="{13C86637-BE0C-4386-938F-CA5AE770BB6A}" type="pres">
      <dgm:prSet presAssocID="{A3D8C431-D052-4052-93A6-BCF816C5336C}" presName="bgRect" presStyleLbl="bgShp" presStyleIdx="4" presStyleCnt="6"/>
      <dgm:spPr/>
    </dgm:pt>
    <dgm:pt modelId="{4CC082C0-D6BB-4A84-935E-F9E04E7E78E6}" type="pres">
      <dgm:prSet presAssocID="{A3D8C431-D052-4052-93A6-BCF816C5336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368B21D3-21DD-44C5-B7F2-A1607B76C096}" type="pres">
      <dgm:prSet presAssocID="{A3D8C431-D052-4052-93A6-BCF816C5336C}" presName="spaceRect" presStyleCnt="0"/>
      <dgm:spPr/>
    </dgm:pt>
    <dgm:pt modelId="{7519728F-45E4-4991-A922-869EB25EFA0B}" type="pres">
      <dgm:prSet presAssocID="{A3D8C431-D052-4052-93A6-BCF816C5336C}" presName="parTx" presStyleLbl="revTx" presStyleIdx="4" presStyleCnt="6">
        <dgm:presLayoutVars>
          <dgm:chMax val="0"/>
          <dgm:chPref val="0"/>
        </dgm:presLayoutVars>
      </dgm:prSet>
      <dgm:spPr/>
    </dgm:pt>
    <dgm:pt modelId="{90CA6546-391B-4678-B5CD-2339525BAB46}" type="pres">
      <dgm:prSet presAssocID="{9500D19B-41E6-4FA9-AF71-F04C3C32D44C}" presName="sibTrans" presStyleCnt="0"/>
      <dgm:spPr/>
    </dgm:pt>
    <dgm:pt modelId="{19D00497-F1F0-4C3D-889E-FAE021035F16}" type="pres">
      <dgm:prSet presAssocID="{DAEF45B1-E7E6-49E0-84A8-7A8A4344455F}" presName="compNode" presStyleCnt="0"/>
      <dgm:spPr/>
    </dgm:pt>
    <dgm:pt modelId="{B299E842-4E79-4A58-A113-B990E1C97255}" type="pres">
      <dgm:prSet presAssocID="{DAEF45B1-E7E6-49E0-84A8-7A8A4344455F}" presName="bgRect" presStyleLbl="bgShp" presStyleIdx="5" presStyleCnt="6"/>
      <dgm:spPr/>
    </dgm:pt>
    <dgm:pt modelId="{AA3CDD96-71D3-4F6E-849B-3484D4DB1956}" type="pres">
      <dgm:prSet presAssocID="{DAEF45B1-E7E6-49E0-84A8-7A8A4344455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r chart"/>
        </a:ext>
      </dgm:extLst>
    </dgm:pt>
    <dgm:pt modelId="{C0AF6DFD-03A4-4E55-AEAB-D843B2A95E19}" type="pres">
      <dgm:prSet presAssocID="{DAEF45B1-E7E6-49E0-84A8-7A8A4344455F}" presName="spaceRect" presStyleCnt="0"/>
      <dgm:spPr/>
    </dgm:pt>
    <dgm:pt modelId="{EB279A62-7224-4F27-81B8-2F3D9C6E2DAD}" type="pres">
      <dgm:prSet presAssocID="{DAEF45B1-E7E6-49E0-84A8-7A8A4344455F}" presName="parTx" presStyleLbl="revTx" presStyleIdx="5" presStyleCnt="6">
        <dgm:presLayoutVars>
          <dgm:chMax val="0"/>
          <dgm:chPref val="0"/>
        </dgm:presLayoutVars>
      </dgm:prSet>
      <dgm:spPr/>
    </dgm:pt>
  </dgm:ptLst>
  <dgm:cxnLst>
    <dgm:cxn modelId="{7C7CA42F-6E6D-4C45-8188-5F93F55D7153}" type="presOf" srcId="{DAEF45B1-E7E6-49E0-84A8-7A8A4344455F}" destId="{EB279A62-7224-4F27-81B8-2F3D9C6E2DAD}" srcOrd="0" destOrd="0" presId="urn:microsoft.com/office/officeart/2018/2/layout/IconVerticalSolidList"/>
    <dgm:cxn modelId="{D904595B-5018-44A1-B811-38E9EFC90CF0}" srcId="{612E93AD-4796-4744-AC25-15FF9D78B0AD}" destId="{A3D8C431-D052-4052-93A6-BCF816C5336C}" srcOrd="4" destOrd="0" parTransId="{60D39E92-399A-4900-A372-CA0C19986113}" sibTransId="{9500D19B-41E6-4FA9-AF71-F04C3C32D44C}"/>
    <dgm:cxn modelId="{7B74C86B-3268-40EC-87DD-DCC370EA4CB8}" srcId="{612E93AD-4796-4744-AC25-15FF9D78B0AD}" destId="{A1B0AC56-E6DA-4484-9318-20032B018B7C}" srcOrd="3" destOrd="0" parTransId="{39F09751-F8ED-410F-884F-5F933519757B}" sibTransId="{0FE8772C-FEEC-4DCB-8FE6-587FD38CC811}"/>
    <dgm:cxn modelId="{3484E44F-8D8A-4076-85F7-74CF342F0EA4}" srcId="{612E93AD-4796-4744-AC25-15FF9D78B0AD}" destId="{DAEF45B1-E7E6-49E0-84A8-7A8A4344455F}" srcOrd="5" destOrd="0" parTransId="{D34D4DC0-D45F-47E1-82BA-0E9311EA69A4}" sibTransId="{0721332E-146C-435E-AE8F-09670226B66A}"/>
    <dgm:cxn modelId="{B28F8474-CDDA-4F90-B349-0F3B26956E63}" srcId="{612E93AD-4796-4744-AC25-15FF9D78B0AD}" destId="{08B1853D-1D5B-402F-9549-195EFA520D37}" srcOrd="2" destOrd="0" parTransId="{82E1516E-206C-4416-9667-53D67E6C1C68}" sibTransId="{AF240EE3-0CF2-4023-84E2-6FF2FDB3F516}"/>
    <dgm:cxn modelId="{A18B8D78-97F5-458F-A595-05A9FDDFA682}" srcId="{612E93AD-4796-4744-AC25-15FF9D78B0AD}" destId="{E5AE9046-A54D-423A-8399-7CD6BCF907A8}" srcOrd="1" destOrd="0" parTransId="{EEA375B3-7C1C-455F-A692-B9678591F6F7}" sibTransId="{7DF3FF51-8FCF-4B8B-9CED-67AFF2CECD8E}"/>
    <dgm:cxn modelId="{FEBEC8AF-85EE-49CA-81D0-048A1AA61021}" srcId="{612E93AD-4796-4744-AC25-15FF9D78B0AD}" destId="{FCAC6788-7120-4EC4-84B8-38062EB66315}" srcOrd="0" destOrd="0" parTransId="{6431C8FA-AD02-4225-921D-2FC4E2ABEF18}" sibTransId="{1C2AE14B-756F-4665-98F8-DCE03FD59A81}"/>
    <dgm:cxn modelId="{DD1344B2-2235-4F15-B005-A533C4F3D359}" type="presOf" srcId="{08B1853D-1D5B-402F-9549-195EFA520D37}" destId="{EC9A280E-DAC8-419F-A54D-AE254EB66E14}" srcOrd="0" destOrd="0" presId="urn:microsoft.com/office/officeart/2018/2/layout/IconVerticalSolidList"/>
    <dgm:cxn modelId="{B5CD88B5-5AD9-4110-B682-7FC2B6EDB928}" type="presOf" srcId="{A3D8C431-D052-4052-93A6-BCF816C5336C}" destId="{7519728F-45E4-4991-A922-869EB25EFA0B}" srcOrd="0" destOrd="0" presId="urn:microsoft.com/office/officeart/2018/2/layout/IconVerticalSolidList"/>
    <dgm:cxn modelId="{1103CAB9-CADD-4FC4-9FCB-00FB68AD9E98}" type="presOf" srcId="{E5AE9046-A54D-423A-8399-7CD6BCF907A8}" destId="{1003E23A-94FD-4B63-914D-4C361EADC2FE}" srcOrd="0" destOrd="0" presId="urn:microsoft.com/office/officeart/2018/2/layout/IconVerticalSolidList"/>
    <dgm:cxn modelId="{78DD33C4-93E5-4708-A717-7DADCF694712}" type="presOf" srcId="{A1B0AC56-E6DA-4484-9318-20032B018B7C}" destId="{150B88FD-5C6A-4488-BD1C-C355C9EB4ABB}" srcOrd="0" destOrd="0" presId="urn:microsoft.com/office/officeart/2018/2/layout/IconVerticalSolidList"/>
    <dgm:cxn modelId="{ADC35AD4-4823-40D6-8866-766B1EBE6D56}" type="presOf" srcId="{FCAC6788-7120-4EC4-84B8-38062EB66315}" destId="{592C1072-08C2-4DB6-A3C7-6C1C8E279DD3}" srcOrd="0" destOrd="0" presId="urn:microsoft.com/office/officeart/2018/2/layout/IconVerticalSolidList"/>
    <dgm:cxn modelId="{3C444BE3-A359-460D-884A-D51D11B1B17B}" type="presOf" srcId="{612E93AD-4796-4744-AC25-15FF9D78B0AD}" destId="{7CF63EB0-39EB-4356-9412-A7F456F12DE4}" srcOrd="0" destOrd="0" presId="urn:microsoft.com/office/officeart/2018/2/layout/IconVerticalSolidList"/>
    <dgm:cxn modelId="{C4DE1807-63DC-4F5C-96B1-5C44E054FB42}" type="presParOf" srcId="{7CF63EB0-39EB-4356-9412-A7F456F12DE4}" destId="{3F7FBED4-04CF-4E22-B799-70E5DC76F729}" srcOrd="0" destOrd="0" presId="urn:microsoft.com/office/officeart/2018/2/layout/IconVerticalSolidList"/>
    <dgm:cxn modelId="{A180EF64-1E32-4B4A-84A7-E9BB7912E2AD}" type="presParOf" srcId="{3F7FBED4-04CF-4E22-B799-70E5DC76F729}" destId="{D3A9FC9F-6ABD-4CB8-967D-E630C85F32DF}" srcOrd="0" destOrd="0" presId="urn:microsoft.com/office/officeart/2018/2/layout/IconVerticalSolidList"/>
    <dgm:cxn modelId="{49BC8D3A-83A7-4988-ADBD-8027B6051046}" type="presParOf" srcId="{3F7FBED4-04CF-4E22-B799-70E5DC76F729}" destId="{D4BF8BC9-11F6-437D-8BD2-699748D1AF2B}" srcOrd="1" destOrd="0" presId="urn:microsoft.com/office/officeart/2018/2/layout/IconVerticalSolidList"/>
    <dgm:cxn modelId="{EA449CA4-7449-4737-8DEF-201CBCF2C01B}" type="presParOf" srcId="{3F7FBED4-04CF-4E22-B799-70E5DC76F729}" destId="{40239B39-3E0F-4705-9CE8-385B8473BDAF}" srcOrd="2" destOrd="0" presId="urn:microsoft.com/office/officeart/2018/2/layout/IconVerticalSolidList"/>
    <dgm:cxn modelId="{8FB4A2B7-87C7-480E-9972-E03051F02AB2}" type="presParOf" srcId="{3F7FBED4-04CF-4E22-B799-70E5DC76F729}" destId="{592C1072-08C2-4DB6-A3C7-6C1C8E279DD3}" srcOrd="3" destOrd="0" presId="urn:microsoft.com/office/officeart/2018/2/layout/IconVerticalSolidList"/>
    <dgm:cxn modelId="{BFE4E2BC-2278-4BDF-8B17-C06B33B7F0B6}" type="presParOf" srcId="{7CF63EB0-39EB-4356-9412-A7F456F12DE4}" destId="{497D11D9-7D2A-48C9-878B-1D4202E7ACEA}" srcOrd="1" destOrd="0" presId="urn:microsoft.com/office/officeart/2018/2/layout/IconVerticalSolidList"/>
    <dgm:cxn modelId="{FF66716F-4291-4E6E-BA3C-E03A88606505}" type="presParOf" srcId="{7CF63EB0-39EB-4356-9412-A7F456F12DE4}" destId="{380378F3-3064-44B9-82C8-1ED14B1469A2}" srcOrd="2" destOrd="0" presId="urn:microsoft.com/office/officeart/2018/2/layout/IconVerticalSolidList"/>
    <dgm:cxn modelId="{AA66F9C1-773A-42D6-A50B-4D87AACE3EA3}" type="presParOf" srcId="{380378F3-3064-44B9-82C8-1ED14B1469A2}" destId="{C9E7E4B2-F1F8-4CF7-8AA5-71E3679D51BE}" srcOrd="0" destOrd="0" presId="urn:microsoft.com/office/officeart/2018/2/layout/IconVerticalSolidList"/>
    <dgm:cxn modelId="{85EFE971-C9B6-42B9-A61D-CC1B7CBD7424}" type="presParOf" srcId="{380378F3-3064-44B9-82C8-1ED14B1469A2}" destId="{53D97A31-8315-422B-B5AB-8E0C12BB06C6}" srcOrd="1" destOrd="0" presId="urn:microsoft.com/office/officeart/2018/2/layout/IconVerticalSolidList"/>
    <dgm:cxn modelId="{66B140B9-5466-40FE-A525-21DAA96B5BDB}" type="presParOf" srcId="{380378F3-3064-44B9-82C8-1ED14B1469A2}" destId="{D418B77D-FC7B-42B3-9CE7-BA9A741455EB}" srcOrd="2" destOrd="0" presId="urn:microsoft.com/office/officeart/2018/2/layout/IconVerticalSolidList"/>
    <dgm:cxn modelId="{7DDD1F37-0F78-4407-B58B-2E2B4A1DF2ED}" type="presParOf" srcId="{380378F3-3064-44B9-82C8-1ED14B1469A2}" destId="{1003E23A-94FD-4B63-914D-4C361EADC2FE}" srcOrd="3" destOrd="0" presId="urn:microsoft.com/office/officeart/2018/2/layout/IconVerticalSolidList"/>
    <dgm:cxn modelId="{562C86B7-5EA3-49BF-A577-10D8F0466623}" type="presParOf" srcId="{7CF63EB0-39EB-4356-9412-A7F456F12DE4}" destId="{29BD82E2-E932-46F3-85DC-F7CBB71C4F2F}" srcOrd="3" destOrd="0" presId="urn:microsoft.com/office/officeart/2018/2/layout/IconVerticalSolidList"/>
    <dgm:cxn modelId="{8B48CDDD-79E6-4B5D-AD24-66F78BCF9E9C}" type="presParOf" srcId="{7CF63EB0-39EB-4356-9412-A7F456F12DE4}" destId="{A4FF9277-E8E9-4171-8ACE-DFEE4AB75854}" srcOrd="4" destOrd="0" presId="urn:microsoft.com/office/officeart/2018/2/layout/IconVerticalSolidList"/>
    <dgm:cxn modelId="{CA8C61A4-EB5A-4C36-A6CB-08270028DC6F}" type="presParOf" srcId="{A4FF9277-E8E9-4171-8ACE-DFEE4AB75854}" destId="{B42C3B9F-43EE-4B53-AED2-8BB96B4480B4}" srcOrd="0" destOrd="0" presId="urn:microsoft.com/office/officeart/2018/2/layout/IconVerticalSolidList"/>
    <dgm:cxn modelId="{261D4305-54F0-414F-B50B-1FE12EC4914F}" type="presParOf" srcId="{A4FF9277-E8E9-4171-8ACE-DFEE4AB75854}" destId="{DB0F3B55-8AF6-4F23-B4A8-C7303EF9F007}" srcOrd="1" destOrd="0" presId="urn:microsoft.com/office/officeart/2018/2/layout/IconVerticalSolidList"/>
    <dgm:cxn modelId="{0A99B904-A016-4D53-B951-B325DB3B497E}" type="presParOf" srcId="{A4FF9277-E8E9-4171-8ACE-DFEE4AB75854}" destId="{01481D91-E6FE-4F34-AFA0-15F774A75228}" srcOrd="2" destOrd="0" presId="urn:microsoft.com/office/officeart/2018/2/layout/IconVerticalSolidList"/>
    <dgm:cxn modelId="{08DD8409-75C8-4B66-BEDD-E46B42D3F967}" type="presParOf" srcId="{A4FF9277-E8E9-4171-8ACE-DFEE4AB75854}" destId="{EC9A280E-DAC8-419F-A54D-AE254EB66E14}" srcOrd="3" destOrd="0" presId="urn:microsoft.com/office/officeart/2018/2/layout/IconVerticalSolidList"/>
    <dgm:cxn modelId="{9085CC52-984D-4660-80E5-F80B0418748F}" type="presParOf" srcId="{7CF63EB0-39EB-4356-9412-A7F456F12DE4}" destId="{1286BF0B-0537-40E0-8A7E-D4796B957BF3}" srcOrd="5" destOrd="0" presId="urn:microsoft.com/office/officeart/2018/2/layout/IconVerticalSolidList"/>
    <dgm:cxn modelId="{01A87219-A92B-4D40-95DE-8DAB7720415A}" type="presParOf" srcId="{7CF63EB0-39EB-4356-9412-A7F456F12DE4}" destId="{2F0737A9-10F0-439B-9100-B465F8B69E04}" srcOrd="6" destOrd="0" presId="urn:microsoft.com/office/officeart/2018/2/layout/IconVerticalSolidList"/>
    <dgm:cxn modelId="{5A1C9E53-8C83-4409-9C1F-B02A918A621F}" type="presParOf" srcId="{2F0737A9-10F0-439B-9100-B465F8B69E04}" destId="{D1E45BDD-A224-4F34-9692-C0AAB51CF5A9}" srcOrd="0" destOrd="0" presId="urn:microsoft.com/office/officeart/2018/2/layout/IconVerticalSolidList"/>
    <dgm:cxn modelId="{B5E210D9-061D-4D73-BF6C-7F9AAD6D661C}" type="presParOf" srcId="{2F0737A9-10F0-439B-9100-B465F8B69E04}" destId="{3FE2C27E-4E15-40A8-9068-AB80F8A4024A}" srcOrd="1" destOrd="0" presId="urn:microsoft.com/office/officeart/2018/2/layout/IconVerticalSolidList"/>
    <dgm:cxn modelId="{C3023639-35DF-4A1C-B63D-9A4D016CB4E1}" type="presParOf" srcId="{2F0737A9-10F0-439B-9100-B465F8B69E04}" destId="{A7B084F5-B9AF-44CD-95E8-80D344DB746D}" srcOrd="2" destOrd="0" presId="urn:microsoft.com/office/officeart/2018/2/layout/IconVerticalSolidList"/>
    <dgm:cxn modelId="{61FD31DE-77E0-4D8D-A5A5-B5471AEEDD15}" type="presParOf" srcId="{2F0737A9-10F0-439B-9100-B465F8B69E04}" destId="{150B88FD-5C6A-4488-BD1C-C355C9EB4ABB}" srcOrd="3" destOrd="0" presId="urn:microsoft.com/office/officeart/2018/2/layout/IconVerticalSolidList"/>
    <dgm:cxn modelId="{05F8E347-BC59-4DC4-815A-87BE55F5DA99}" type="presParOf" srcId="{7CF63EB0-39EB-4356-9412-A7F456F12DE4}" destId="{10ECD018-1E94-45FA-B93E-4B946F69E31C}" srcOrd="7" destOrd="0" presId="urn:microsoft.com/office/officeart/2018/2/layout/IconVerticalSolidList"/>
    <dgm:cxn modelId="{B14C3DC5-6F80-4759-A68F-85B927AB21AC}" type="presParOf" srcId="{7CF63EB0-39EB-4356-9412-A7F456F12DE4}" destId="{DCB2C39B-E547-44D1-85BA-FB8D6253320D}" srcOrd="8" destOrd="0" presId="urn:microsoft.com/office/officeart/2018/2/layout/IconVerticalSolidList"/>
    <dgm:cxn modelId="{A297ABB8-D4DF-48D8-AA63-39BEC6F41F31}" type="presParOf" srcId="{DCB2C39B-E547-44D1-85BA-FB8D6253320D}" destId="{13C86637-BE0C-4386-938F-CA5AE770BB6A}" srcOrd="0" destOrd="0" presId="urn:microsoft.com/office/officeart/2018/2/layout/IconVerticalSolidList"/>
    <dgm:cxn modelId="{2EB22271-9C4D-4408-91C4-D990973D1908}" type="presParOf" srcId="{DCB2C39B-E547-44D1-85BA-FB8D6253320D}" destId="{4CC082C0-D6BB-4A84-935E-F9E04E7E78E6}" srcOrd="1" destOrd="0" presId="urn:microsoft.com/office/officeart/2018/2/layout/IconVerticalSolidList"/>
    <dgm:cxn modelId="{6668459B-B52D-4A20-A63D-C715272C2BC0}" type="presParOf" srcId="{DCB2C39B-E547-44D1-85BA-FB8D6253320D}" destId="{368B21D3-21DD-44C5-B7F2-A1607B76C096}" srcOrd="2" destOrd="0" presId="urn:microsoft.com/office/officeart/2018/2/layout/IconVerticalSolidList"/>
    <dgm:cxn modelId="{94E57915-F27F-4137-91BC-5E7D74B1F4AC}" type="presParOf" srcId="{DCB2C39B-E547-44D1-85BA-FB8D6253320D}" destId="{7519728F-45E4-4991-A922-869EB25EFA0B}" srcOrd="3" destOrd="0" presId="urn:microsoft.com/office/officeart/2018/2/layout/IconVerticalSolidList"/>
    <dgm:cxn modelId="{9E1F8C4F-8D63-464A-943E-BF58386632C9}" type="presParOf" srcId="{7CF63EB0-39EB-4356-9412-A7F456F12DE4}" destId="{90CA6546-391B-4678-B5CD-2339525BAB46}" srcOrd="9" destOrd="0" presId="urn:microsoft.com/office/officeart/2018/2/layout/IconVerticalSolidList"/>
    <dgm:cxn modelId="{E617F47F-B62E-4BEB-9BAB-BFF03B8E1254}" type="presParOf" srcId="{7CF63EB0-39EB-4356-9412-A7F456F12DE4}" destId="{19D00497-F1F0-4C3D-889E-FAE021035F16}" srcOrd="10" destOrd="0" presId="urn:microsoft.com/office/officeart/2018/2/layout/IconVerticalSolidList"/>
    <dgm:cxn modelId="{B70DBE2E-D427-45EF-84C7-B997C9911479}" type="presParOf" srcId="{19D00497-F1F0-4C3D-889E-FAE021035F16}" destId="{B299E842-4E79-4A58-A113-B990E1C97255}" srcOrd="0" destOrd="0" presId="urn:microsoft.com/office/officeart/2018/2/layout/IconVerticalSolidList"/>
    <dgm:cxn modelId="{FCEC45E2-345D-4750-854D-3EFEDE6FA09E}" type="presParOf" srcId="{19D00497-F1F0-4C3D-889E-FAE021035F16}" destId="{AA3CDD96-71D3-4F6E-849B-3484D4DB1956}" srcOrd="1" destOrd="0" presId="urn:microsoft.com/office/officeart/2018/2/layout/IconVerticalSolidList"/>
    <dgm:cxn modelId="{C737E657-3949-47F3-9332-CE697EE360CE}" type="presParOf" srcId="{19D00497-F1F0-4C3D-889E-FAE021035F16}" destId="{C0AF6DFD-03A4-4E55-AEAB-D843B2A95E19}" srcOrd="2" destOrd="0" presId="urn:microsoft.com/office/officeart/2018/2/layout/IconVerticalSolidList"/>
    <dgm:cxn modelId="{ADC2E9AD-E921-4C2C-B48E-5A51C1B43465}" type="presParOf" srcId="{19D00497-F1F0-4C3D-889E-FAE021035F16}" destId="{EB279A62-7224-4F27-81B8-2F3D9C6E2DA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0EB967-CDA8-46F2-B433-E7A73A05534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C478646-1845-4AF5-A23A-16A6E451B4C2}">
      <dgm:prSet/>
      <dgm:spPr/>
      <dgm:t>
        <a:bodyPr/>
        <a:lstStyle/>
        <a:p>
          <a:r>
            <a:rPr lang="en-US"/>
            <a:t>Looking at your long-term</a:t>
          </a:r>
          <a:r>
            <a:rPr lang="en-US" b="1"/>
            <a:t> </a:t>
          </a:r>
          <a:r>
            <a:rPr lang="en-US"/>
            <a:t>calendar and setting Chairman for events and programs is a key.  There is a lot due in the first half of the year.  </a:t>
          </a:r>
        </a:p>
      </dgm:t>
    </dgm:pt>
    <dgm:pt modelId="{FED5172B-EA57-4DB9-8AD9-2FB84455C6D0}" type="parTrans" cxnId="{FFA032AB-E25C-412C-83B8-0278402CF8EB}">
      <dgm:prSet/>
      <dgm:spPr/>
      <dgm:t>
        <a:bodyPr/>
        <a:lstStyle/>
        <a:p>
          <a:endParaRPr lang="en-US"/>
        </a:p>
      </dgm:t>
    </dgm:pt>
    <dgm:pt modelId="{2B7894DE-BE38-4F7D-9062-1B2B682878CE}" type="sibTrans" cxnId="{FFA032AB-E25C-412C-83B8-0278402CF8EB}">
      <dgm:prSet/>
      <dgm:spPr/>
      <dgm:t>
        <a:bodyPr/>
        <a:lstStyle/>
        <a:p>
          <a:endParaRPr lang="en-US"/>
        </a:p>
      </dgm:t>
    </dgm:pt>
    <dgm:pt modelId="{61480952-8284-4E58-8C54-E07B4DA32E30}">
      <dgm:prSet/>
      <dgm:spPr/>
      <dgm:t>
        <a:bodyPr/>
        <a:lstStyle/>
        <a:p>
          <a:r>
            <a:rPr lang="en-US" b="1"/>
            <a:t>Get the right person for the right job </a:t>
          </a:r>
          <a:r>
            <a:rPr lang="en-US"/>
            <a:t>– Chairman are how you manage “everything” with out having to manage “everything”.  Look at the talents of your membership and find the person you know will support you and the Post. You are automatically on every committee the Post has.</a:t>
          </a:r>
        </a:p>
      </dgm:t>
    </dgm:pt>
    <dgm:pt modelId="{29830630-5A0B-44CE-A844-464D912A8842}" type="parTrans" cxnId="{09891FE9-3EE8-4479-B554-C08FE02008C9}">
      <dgm:prSet/>
      <dgm:spPr/>
      <dgm:t>
        <a:bodyPr/>
        <a:lstStyle/>
        <a:p>
          <a:endParaRPr lang="en-US"/>
        </a:p>
      </dgm:t>
    </dgm:pt>
    <dgm:pt modelId="{E93020A4-F3F1-405A-B7D9-1DE52BB398D9}" type="sibTrans" cxnId="{09891FE9-3EE8-4479-B554-C08FE02008C9}">
      <dgm:prSet/>
      <dgm:spPr/>
      <dgm:t>
        <a:bodyPr/>
        <a:lstStyle/>
        <a:p>
          <a:endParaRPr lang="en-US"/>
        </a:p>
      </dgm:t>
    </dgm:pt>
    <dgm:pt modelId="{5A9E6A97-7641-4D5C-B0BE-17883DA872E5}">
      <dgm:prSet/>
      <dgm:spPr/>
      <dgm:t>
        <a:bodyPr/>
        <a:lstStyle/>
        <a:p>
          <a:r>
            <a:rPr lang="en-US" b="1"/>
            <a:t>Organize and plan </a:t>
          </a:r>
          <a:r>
            <a:rPr lang="en-US"/>
            <a:t>– Communication, this will make or break you! Don’t be the leader with a secret. Your line officers, Your House Committee, Your Auxiliary.  It doesn’t do any good to have Chairman if you are not talking to them.</a:t>
          </a:r>
        </a:p>
      </dgm:t>
    </dgm:pt>
    <dgm:pt modelId="{D3739D6E-AC8D-40EA-BF14-2121961DA348}" type="parTrans" cxnId="{5BE6D74A-2529-4FE2-ABB6-D0982F6156EC}">
      <dgm:prSet/>
      <dgm:spPr/>
      <dgm:t>
        <a:bodyPr/>
        <a:lstStyle/>
        <a:p>
          <a:endParaRPr lang="en-US"/>
        </a:p>
      </dgm:t>
    </dgm:pt>
    <dgm:pt modelId="{899628F6-F2DF-4AC1-BA4A-9E6D49DCC5F4}" type="sibTrans" cxnId="{5BE6D74A-2529-4FE2-ABB6-D0982F6156EC}">
      <dgm:prSet/>
      <dgm:spPr/>
      <dgm:t>
        <a:bodyPr/>
        <a:lstStyle/>
        <a:p>
          <a:endParaRPr lang="en-US"/>
        </a:p>
      </dgm:t>
    </dgm:pt>
    <dgm:pt modelId="{36DA3DC7-6D73-42C9-962F-C2F47209A969}">
      <dgm:prSet/>
      <dgm:spPr/>
      <dgm:t>
        <a:bodyPr/>
        <a:lstStyle/>
        <a:p>
          <a:r>
            <a:rPr lang="en-US"/>
            <a:t>Use District resources.  Contrary to popular belief, we are here to help!</a:t>
          </a:r>
        </a:p>
      </dgm:t>
    </dgm:pt>
    <dgm:pt modelId="{0A922442-3569-4077-94B3-DE5434B1CE40}" type="parTrans" cxnId="{A5824C12-15D2-438E-8841-FCDCCB151C6F}">
      <dgm:prSet/>
      <dgm:spPr/>
      <dgm:t>
        <a:bodyPr/>
        <a:lstStyle/>
        <a:p>
          <a:endParaRPr lang="en-US"/>
        </a:p>
      </dgm:t>
    </dgm:pt>
    <dgm:pt modelId="{D421F3F4-D976-4DB1-AA0E-2E3EF58EEDD5}" type="sibTrans" cxnId="{A5824C12-15D2-438E-8841-FCDCCB151C6F}">
      <dgm:prSet/>
      <dgm:spPr/>
      <dgm:t>
        <a:bodyPr/>
        <a:lstStyle/>
        <a:p>
          <a:endParaRPr lang="en-US"/>
        </a:p>
      </dgm:t>
    </dgm:pt>
    <dgm:pt modelId="{8346F0E1-D3BB-4B09-AE6B-A7182486839E}" type="pres">
      <dgm:prSet presAssocID="{C50EB967-CDA8-46F2-B433-E7A73A05534D}" presName="linear" presStyleCnt="0">
        <dgm:presLayoutVars>
          <dgm:animLvl val="lvl"/>
          <dgm:resizeHandles val="exact"/>
        </dgm:presLayoutVars>
      </dgm:prSet>
      <dgm:spPr/>
    </dgm:pt>
    <dgm:pt modelId="{18411477-9730-4E68-A7EB-B8A4087C1DA6}" type="pres">
      <dgm:prSet presAssocID="{6C478646-1845-4AF5-A23A-16A6E451B4C2}" presName="parentText" presStyleLbl="node1" presStyleIdx="0" presStyleCnt="4">
        <dgm:presLayoutVars>
          <dgm:chMax val="0"/>
          <dgm:bulletEnabled val="1"/>
        </dgm:presLayoutVars>
      </dgm:prSet>
      <dgm:spPr/>
    </dgm:pt>
    <dgm:pt modelId="{FA7815B9-B5CB-4DB9-AE4E-E6FA45260D27}" type="pres">
      <dgm:prSet presAssocID="{2B7894DE-BE38-4F7D-9062-1B2B682878CE}" presName="spacer" presStyleCnt="0"/>
      <dgm:spPr/>
    </dgm:pt>
    <dgm:pt modelId="{71F4ED0C-ECBE-4D78-892C-DC53352B6C5C}" type="pres">
      <dgm:prSet presAssocID="{61480952-8284-4E58-8C54-E07B4DA32E30}" presName="parentText" presStyleLbl="node1" presStyleIdx="1" presStyleCnt="4">
        <dgm:presLayoutVars>
          <dgm:chMax val="0"/>
          <dgm:bulletEnabled val="1"/>
        </dgm:presLayoutVars>
      </dgm:prSet>
      <dgm:spPr/>
    </dgm:pt>
    <dgm:pt modelId="{4EC64A80-DC9B-4F45-9C8E-9F674D1C2B9D}" type="pres">
      <dgm:prSet presAssocID="{E93020A4-F3F1-405A-B7D9-1DE52BB398D9}" presName="spacer" presStyleCnt="0"/>
      <dgm:spPr/>
    </dgm:pt>
    <dgm:pt modelId="{A64DB324-D8C3-4BA1-A3FD-A6D714B348B9}" type="pres">
      <dgm:prSet presAssocID="{5A9E6A97-7641-4D5C-B0BE-17883DA872E5}" presName="parentText" presStyleLbl="node1" presStyleIdx="2" presStyleCnt="4">
        <dgm:presLayoutVars>
          <dgm:chMax val="0"/>
          <dgm:bulletEnabled val="1"/>
        </dgm:presLayoutVars>
      </dgm:prSet>
      <dgm:spPr/>
    </dgm:pt>
    <dgm:pt modelId="{663B289E-3569-4288-BDA9-89CB4422BB24}" type="pres">
      <dgm:prSet presAssocID="{899628F6-F2DF-4AC1-BA4A-9E6D49DCC5F4}" presName="spacer" presStyleCnt="0"/>
      <dgm:spPr/>
    </dgm:pt>
    <dgm:pt modelId="{42A642E7-EF87-4C95-A3B8-B197F0521045}" type="pres">
      <dgm:prSet presAssocID="{36DA3DC7-6D73-42C9-962F-C2F47209A969}" presName="parentText" presStyleLbl="node1" presStyleIdx="3" presStyleCnt="4">
        <dgm:presLayoutVars>
          <dgm:chMax val="0"/>
          <dgm:bulletEnabled val="1"/>
        </dgm:presLayoutVars>
      </dgm:prSet>
      <dgm:spPr/>
    </dgm:pt>
  </dgm:ptLst>
  <dgm:cxnLst>
    <dgm:cxn modelId="{A5824C12-15D2-438E-8841-FCDCCB151C6F}" srcId="{C50EB967-CDA8-46F2-B433-E7A73A05534D}" destId="{36DA3DC7-6D73-42C9-962F-C2F47209A969}" srcOrd="3" destOrd="0" parTransId="{0A922442-3569-4077-94B3-DE5434B1CE40}" sibTransId="{D421F3F4-D976-4DB1-AA0E-2E3EF58EEDD5}"/>
    <dgm:cxn modelId="{ED23D214-26D5-427C-95FB-13FC38CB4E62}" type="presOf" srcId="{36DA3DC7-6D73-42C9-962F-C2F47209A969}" destId="{42A642E7-EF87-4C95-A3B8-B197F0521045}" srcOrd="0" destOrd="0" presId="urn:microsoft.com/office/officeart/2005/8/layout/vList2"/>
    <dgm:cxn modelId="{BF06681D-939F-4332-9CE6-59BBEFE17964}" type="presOf" srcId="{C50EB967-CDA8-46F2-B433-E7A73A05534D}" destId="{8346F0E1-D3BB-4B09-AE6B-A7182486839E}" srcOrd="0" destOrd="0" presId="urn:microsoft.com/office/officeart/2005/8/layout/vList2"/>
    <dgm:cxn modelId="{42B43044-D452-4847-9D58-B65486F82399}" type="presOf" srcId="{61480952-8284-4E58-8C54-E07B4DA32E30}" destId="{71F4ED0C-ECBE-4D78-892C-DC53352B6C5C}" srcOrd="0" destOrd="0" presId="urn:microsoft.com/office/officeart/2005/8/layout/vList2"/>
    <dgm:cxn modelId="{5BE6D74A-2529-4FE2-ABB6-D0982F6156EC}" srcId="{C50EB967-CDA8-46F2-B433-E7A73A05534D}" destId="{5A9E6A97-7641-4D5C-B0BE-17883DA872E5}" srcOrd="2" destOrd="0" parTransId="{D3739D6E-AC8D-40EA-BF14-2121961DA348}" sibTransId="{899628F6-F2DF-4AC1-BA4A-9E6D49DCC5F4}"/>
    <dgm:cxn modelId="{AA028192-60BC-4839-B154-587A6CE0D3EA}" type="presOf" srcId="{5A9E6A97-7641-4D5C-B0BE-17883DA872E5}" destId="{A64DB324-D8C3-4BA1-A3FD-A6D714B348B9}" srcOrd="0" destOrd="0" presId="urn:microsoft.com/office/officeart/2005/8/layout/vList2"/>
    <dgm:cxn modelId="{FFA032AB-E25C-412C-83B8-0278402CF8EB}" srcId="{C50EB967-CDA8-46F2-B433-E7A73A05534D}" destId="{6C478646-1845-4AF5-A23A-16A6E451B4C2}" srcOrd="0" destOrd="0" parTransId="{FED5172B-EA57-4DB9-8AD9-2FB84455C6D0}" sibTransId="{2B7894DE-BE38-4F7D-9062-1B2B682878CE}"/>
    <dgm:cxn modelId="{CB8FB9C3-295C-491F-B080-826606506752}" type="presOf" srcId="{6C478646-1845-4AF5-A23A-16A6E451B4C2}" destId="{18411477-9730-4E68-A7EB-B8A4087C1DA6}" srcOrd="0" destOrd="0" presId="urn:microsoft.com/office/officeart/2005/8/layout/vList2"/>
    <dgm:cxn modelId="{09891FE9-3EE8-4479-B554-C08FE02008C9}" srcId="{C50EB967-CDA8-46F2-B433-E7A73A05534D}" destId="{61480952-8284-4E58-8C54-E07B4DA32E30}" srcOrd="1" destOrd="0" parTransId="{29830630-5A0B-44CE-A844-464D912A8842}" sibTransId="{E93020A4-F3F1-405A-B7D9-1DE52BB398D9}"/>
    <dgm:cxn modelId="{0220531D-606F-420A-A7F3-728B5EC6D778}" type="presParOf" srcId="{8346F0E1-D3BB-4B09-AE6B-A7182486839E}" destId="{18411477-9730-4E68-A7EB-B8A4087C1DA6}" srcOrd="0" destOrd="0" presId="urn:microsoft.com/office/officeart/2005/8/layout/vList2"/>
    <dgm:cxn modelId="{1611946B-7582-42FF-8928-3AF7FFEA24F5}" type="presParOf" srcId="{8346F0E1-D3BB-4B09-AE6B-A7182486839E}" destId="{FA7815B9-B5CB-4DB9-AE4E-E6FA45260D27}" srcOrd="1" destOrd="0" presId="urn:microsoft.com/office/officeart/2005/8/layout/vList2"/>
    <dgm:cxn modelId="{BCF9C615-4F27-4BB2-83C3-2157F1B7D76D}" type="presParOf" srcId="{8346F0E1-D3BB-4B09-AE6B-A7182486839E}" destId="{71F4ED0C-ECBE-4D78-892C-DC53352B6C5C}" srcOrd="2" destOrd="0" presId="urn:microsoft.com/office/officeart/2005/8/layout/vList2"/>
    <dgm:cxn modelId="{879AB838-BB58-49E6-B6A5-B7F936E52961}" type="presParOf" srcId="{8346F0E1-D3BB-4B09-AE6B-A7182486839E}" destId="{4EC64A80-DC9B-4F45-9C8E-9F674D1C2B9D}" srcOrd="3" destOrd="0" presId="urn:microsoft.com/office/officeart/2005/8/layout/vList2"/>
    <dgm:cxn modelId="{3CFD4735-6A06-43BB-A66F-70794B72DF57}" type="presParOf" srcId="{8346F0E1-D3BB-4B09-AE6B-A7182486839E}" destId="{A64DB324-D8C3-4BA1-A3FD-A6D714B348B9}" srcOrd="4" destOrd="0" presId="urn:microsoft.com/office/officeart/2005/8/layout/vList2"/>
    <dgm:cxn modelId="{47F01758-F111-4B26-A5F9-E00F81CA60F8}" type="presParOf" srcId="{8346F0E1-D3BB-4B09-AE6B-A7182486839E}" destId="{663B289E-3569-4288-BDA9-89CB4422BB24}" srcOrd="5" destOrd="0" presId="urn:microsoft.com/office/officeart/2005/8/layout/vList2"/>
    <dgm:cxn modelId="{E415B718-857B-417C-B94B-348F6A05E1BF}" type="presParOf" srcId="{8346F0E1-D3BB-4B09-AE6B-A7182486839E}" destId="{42A642E7-EF87-4C95-A3B8-B197F052104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C2A509-DA4A-49AB-8D77-04D3295FC24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1D0D881-D141-4B18-A658-7BCE60B856D7}">
      <dgm:prSet/>
      <dgm:spPr/>
      <dgm:t>
        <a:bodyPr/>
        <a:lstStyle/>
        <a:p>
          <a:r>
            <a:rPr lang="en-US" b="1"/>
            <a:t>Now that you have a plan, and the right people in place -report your efforts!</a:t>
          </a:r>
          <a:endParaRPr lang="en-US"/>
        </a:p>
      </dgm:t>
    </dgm:pt>
    <dgm:pt modelId="{D704DC2D-88F8-4145-B32B-415CA1EF0864}" type="parTrans" cxnId="{6DC8006C-934A-4885-AB47-9F1EA55CC52D}">
      <dgm:prSet/>
      <dgm:spPr/>
      <dgm:t>
        <a:bodyPr/>
        <a:lstStyle/>
        <a:p>
          <a:endParaRPr lang="en-US"/>
        </a:p>
      </dgm:t>
    </dgm:pt>
    <dgm:pt modelId="{41EAC5BE-4F53-47FD-B756-7DCF437FEA9E}" type="sibTrans" cxnId="{6DC8006C-934A-4885-AB47-9F1EA55CC52D}">
      <dgm:prSet/>
      <dgm:spPr/>
      <dgm:t>
        <a:bodyPr/>
        <a:lstStyle/>
        <a:p>
          <a:endParaRPr lang="en-US"/>
        </a:p>
      </dgm:t>
    </dgm:pt>
    <dgm:pt modelId="{D827E5BB-96C7-4598-98C7-953D7AADABCA}">
      <dgm:prSet/>
      <dgm:spPr/>
      <dgm:t>
        <a:bodyPr/>
        <a:lstStyle/>
        <a:p>
          <a:r>
            <a:rPr lang="en-US" b="1"/>
            <a:t>Reporting shows your Post is being a Post and not a bar!</a:t>
          </a:r>
          <a:endParaRPr lang="en-US"/>
        </a:p>
      </dgm:t>
    </dgm:pt>
    <dgm:pt modelId="{539A1190-53D8-48AA-8B06-CF686C412265}" type="parTrans" cxnId="{1CF9F3C1-53C7-445F-AA3B-62EC392E9CE6}">
      <dgm:prSet/>
      <dgm:spPr/>
      <dgm:t>
        <a:bodyPr/>
        <a:lstStyle/>
        <a:p>
          <a:endParaRPr lang="en-US"/>
        </a:p>
      </dgm:t>
    </dgm:pt>
    <dgm:pt modelId="{1083B7CD-3295-4D11-89A4-9623DEF65F50}" type="sibTrans" cxnId="{1CF9F3C1-53C7-445F-AA3B-62EC392E9CE6}">
      <dgm:prSet/>
      <dgm:spPr/>
      <dgm:t>
        <a:bodyPr/>
        <a:lstStyle/>
        <a:p>
          <a:endParaRPr lang="en-US"/>
        </a:p>
      </dgm:t>
    </dgm:pt>
    <dgm:pt modelId="{3F0E18F9-5D53-45F1-AD72-81F6D96E3422}">
      <dgm:prSet/>
      <dgm:spPr/>
      <dgm:t>
        <a:bodyPr/>
        <a:lstStyle/>
        <a:p>
          <a:r>
            <a:rPr lang="en-US"/>
            <a:t>Review the Dashboard on the Dept of CA website.  Check here to track Good Standing requirements, Program reporting, Buddy Poppy and membership drives etc. </a:t>
          </a:r>
        </a:p>
      </dgm:t>
    </dgm:pt>
    <dgm:pt modelId="{BE87F46B-4DA5-4CDC-9477-CD53EDDE137E}" type="parTrans" cxnId="{0923969E-6252-4299-A51E-058562D12D42}">
      <dgm:prSet/>
      <dgm:spPr/>
      <dgm:t>
        <a:bodyPr/>
        <a:lstStyle/>
        <a:p>
          <a:endParaRPr lang="en-US"/>
        </a:p>
      </dgm:t>
    </dgm:pt>
    <dgm:pt modelId="{866C45BE-04B8-4899-B575-4E79DC85A36C}" type="sibTrans" cxnId="{0923969E-6252-4299-A51E-058562D12D42}">
      <dgm:prSet/>
      <dgm:spPr/>
      <dgm:t>
        <a:bodyPr/>
        <a:lstStyle/>
        <a:p>
          <a:endParaRPr lang="en-US"/>
        </a:p>
      </dgm:t>
    </dgm:pt>
    <dgm:pt modelId="{0C48F0AF-31B1-46EE-B76B-47F29D8E285C}">
      <dgm:prSet/>
      <dgm:spPr/>
      <dgm:t>
        <a:bodyPr/>
        <a:lstStyle/>
        <a:p>
          <a:r>
            <a:rPr lang="en-US"/>
            <a:t>Look over your Recruiting Plan, have you followed YOUR plan?</a:t>
          </a:r>
        </a:p>
      </dgm:t>
    </dgm:pt>
    <dgm:pt modelId="{F3D9F2A0-E47A-4253-A393-E882C899B7FC}" type="parTrans" cxnId="{D81C46B4-1578-483B-A43A-03B29546F194}">
      <dgm:prSet/>
      <dgm:spPr/>
      <dgm:t>
        <a:bodyPr/>
        <a:lstStyle/>
        <a:p>
          <a:endParaRPr lang="en-US"/>
        </a:p>
      </dgm:t>
    </dgm:pt>
    <dgm:pt modelId="{52197623-EB17-484C-993A-278D4BA490F3}" type="sibTrans" cxnId="{D81C46B4-1578-483B-A43A-03B29546F194}">
      <dgm:prSet/>
      <dgm:spPr/>
      <dgm:t>
        <a:bodyPr/>
        <a:lstStyle/>
        <a:p>
          <a:endParaRPr lang="en-US"/>
        </a:p>
      </dgm:t>
    </dgm:pt>
    <dgm:pt modelId="{9BDF71A3-E4EC-4E00-B426-ED283A8742D0}">
      <dgm:prSet/>
      <dgm:spPr/>
      <dgm:t>
        <a:bodyPr/>
        <a:lstStyle/>
        <a:p>
          <a:r>
            <a:rPr lang="en-US"/>
            <a:t>Reporting can be done by anyone, but you are responsible to see that it is getting done.</a:t>
          </a:r>
        </a:p>
      </dgm:t>
    </dgm:pt>
    <dgm:pt modelId="{0271413B-6049-4AFC-9E8A-DF4D1E13FD27}" type="parTrans" cxnId="{FFC74D9B-C155-45D1-96C6-127C650842BA}">
      <dgm:prSet/>
      <dgm:spPr/>
      <dgm:t>
        <a:bodyPr/>
        <a:lstStyle/>
        <a:p>
          <a:endParaRPr lang="en-US"/>
        </a:p>
      </dgm:t>
    </dgm:pt>
    <dgm:pt modelId="{5D26132A-9801-407A-A7FD-588AC4DBDF8E}" type="sibTrans" cxnId="{FFC74D9B-C155-45D1-96C6-127C650842BA}">
      <dgm:prSet/>
      <dgm:spPr/>
      <dgm:t>
        <a:bodyPr/>
        <a:lstStyle/>
        <a:p>
          <a:endParaRPr lang="en-US"/>
        </a:p>
      </dgm:t>
    </dgm:pt>
    <dgm:pt modelId="{C4C49978-AE38-411C-8639-9120985F46B4}" type="pres">
      <dgm:prSet presAssocID="{03C2A509-DA4A-49AB-8D77-04D3295FC24D}" presName="linear" presStyleCnt="0">
        <dgm:presLayoutVars>
          <dgm:animLvl val="lvl"/>
          <dgm:resizeHandles val="exact"/>
        </dgm:presLayoutVars>
      </dgm:prSet>
      <dgm:spPr/>
    </dgm:pt>
    <dgm:pt modelId="{B53182BF-0351-4AD8-BB1F-AE39DF169A35}" type="pres">
      <dgm:prSet presAssocID="{D1D0D881-D141-4B18-A658-7BCE60B856D7}" presName="parentText" presStyleLbl="node1" presStyleIdx="0" presStyleCnt="2">
        <dgm:presLayoutVars>
          <dgm:chMax val="0"/>
          <dgm:bulletEnabled val="1"/>
        </dgm:presLayoutVars>
      </dgm:prSet>
      <dgm:spPr/>
    </dgm:pt>
    <dgm:pt modelId="{4571F9A3-C345-4B6D-BA07-E28A1C9C86FB}" type="pres">
      <dgm:prSet presAssocID="{41EAC5BE-4F53-47FD-B756-7DCF437FEA9E}" presName="spacer" presStyleCnt="0"/>
      <dgm:spPr/>
    </dgm:pt>
    <dgm:pt modelId="{4EF74309-7A45-4EAC-8F19-BF6964CC07B4}" type="pres">
      <dgm:prSet presAssocID="{D827E5BB-96C7-4598-98C7-953D7AADABCA}" presName="parentText" presStyleLbl="node1" presStyleIdx="1" presStyleCnt="2">
        <dgm:presLayoutVars>
          <dgm:chMax val="0"/>
          <dgm:bulletEnabled val="1"/>
        </dgm:presLayoutVars>
      </dgm:prSet>
      <dgm:spPr/>
    </dgm:pt>
    <dgm:pt modelId="{35B49A78-7B7D-4708-9813-786047188936}" type="pres">
      <dgm:prSet presAssocID="{D827E5BB-96C7-4598-98C7-953D7AADABCA}" presName="childText" presStyleLbl="revTx" presStyleIdx="0" presStyleCnt="1">
        <dgm:presLayoutVars>
          <dgm:bulletEnabled val="1"/>
        </dgm:presLayoutVars>
      </dgm:prSet>
      <dgm:spPr/>
    </dgm:pt>
  </dgm:ptLst>
  <dgm:cxnLst>
    <dgm:cxn modelId="{B681AC07-1972-4560-9F68-8D8920970ED0}" type="presOf" srcId="{0C48F0AF-31B1-46EE-B76B-47F29D8E285C}" destId="{35B49A78-7B7D-4708-9813-786047188936}" srcOrd="0" destOrd="1" presId="urn:microsoft.com/office/officeart/2005/8/layout/vList2"/>
    <dgm:cxn modelId="{7EEE1513-CF57-4E17-84A0-DC33EDA5D820}" type="presOf" srcId="{3F0E18F9-5D53-45F1-AD72-81F6D96E3422}" destId="{35B49A78-7B7D-4708-9813-786047188936}" srcOrd="0" destOrd="0" presId="urn:microsoft.com/office/officeart/2005/8/layout/vList2"/>
    <dgm:cxn modelId="{6DC8006C-934A-4885-AB47-9F1EA55CC52D}" srcId="{03C2A509-DA4A-49AB-8D77-04D3295FC24D}" destId="{D1D0D881-D141-4B18-A658-7BCE60B856D7}" srcOrd="0" destOrd="0" parTransId="{D704DC2D-88F8-4145-B32B-415CA1EF0864}" sibTransId="{41EAC5BE-4F53-47FD-B756-7DCF437FEA9E}"/>
    <dgm:cxn modelId="{8269967A-5E90-4518-9449-29A2581D8D37}" type="presOf" srcId="{D1D0D881-D141-4B18-A658-7BCE60B856D7}" destId="{B53182BF-0351-4AD8-BB1F-AE39DF169A35}" srcOrd="0" destOrd="0" presId="urn:microsoft.com/office/officeart/2005/8/layout/vList2"/>
    <dgm:cxn modelId="{FFC74D9B-C155-45D1-96C6-127C650842BA}" srcId="{D827E5BB-96C7-4598-98C7-953D7AADABCA}" destId="{9BDF71A3-E4EC-4E00-B426-ED283A8742D0}" srcOrd="2" destOrd="0" parTransId="{0271413B-6049-4AFC-9E8A-DF4D1E13FD27}" sibTransId="{5D26132A-9801-407A-A7FD-588AC4DBDF8E}"/>
    <dgm:cxn modelId="{0923969E-6252-4299-A51E-058562D12D42}" srcId="{D827E5BB-96C7-4598-98C7-953D7AADABCA}" destId="{3F0E18F9-5D53-45F1-AD72-81F6D96E3422}" srcOrd="0" destOrd="0" parTransId="{BE87F46B-4DA5-4CDC-9477-CD53EDDE137E}" sibTransId="{866C45BE-04B8-4899-B575-4E79DC85A36C}"/>
    <dgm:cxn modelId="{85E755AB-A735-4BFE-A7D8-9984006ADAB1}" type="presOf" srcId="{9BDF71A3-E4EC-4E00-B426-ED283A8742D0}" destId="{35B49A78-7B7D-4708-9813-786047188936}" srcOrd="0" destOrd="2" presId="urn:microsoft.com/office/officeart/2005/8/layout/vList2"/>
    <dgm:cxn modelId="{D81C46B4-1578-483B-A43A-03B29546F194}" srcId="{D827E5BB-96C7-4598-98C7-953D7AADABCA}" destId="{0C48F0AF-31B1-46EE-B76B-47F29D8E285C}" srcOrd="1" destOrd="0" parTransId="{F3D9F2A0-E47A-4253-A393-E882C899B7FC}" sibTransId="{52197623-EB17-484C-993A-278D4BA490F3}"/>
    <dgm:cxn modelId="{E88A66BA-8588-4EA5-ACDD-596EB4694A41}" type="presOf" srcId="{D827E5BB-96C7-4598-98C7-953D7AADABCA}" destId="{4EF74309-7A45-4EAC-8F19-BF6964CC07B4}" srcOrd="0" destOrd="0" presId="urn:microsoft.com/office/officeart/2005/8/layout/vList2"/>
    <dgm:cxn modelId="{1CF9F3C1-53C7-445F-AA3B-62EC392E9CE6}" srcId="{03C2A509-DA4A-49AB-8D77-04D3295FC24D}" destId="{D827E5BB-96C7-4598-98C7-953D7AADABCA}" srcOrd="1" destOrd="0" parTransId="{539A1190-53D8-48AA-8B06-CF686C412265}" sibTransId="{1083B7CD-3295-4D11-89A4-9623DEF65F50}"/>
    <dgm:cxn modelId="{C463DDC7-0808-489C-B8ED-CB067D0BCE4F}" type="presOf" srcId="{03C2A509-DA4A-49AB-8D77-04D3295FC24D}" destId="{C4C49978-AE38-411C-8639-9120985F46B4}" srcOrd="0" destOrd="0" presId="urn:microsoft.com/office/officeart/2005/8/layout/vList2"/>
    <dgm:cxn modelId="{C7071537-2B3E-4BF3-9CEF-A5C1603511CB}" type="presParOf" srcId="{C4C49978-AE38-411C-8639-9120985F46B4}" destId="{B53182BF-0351-4AD8-BB1F-AE39DF169A35}" srcOrd="0" destOrd="0" presId="urn:microsoft.com/office/officeart/2005/8/layout/vList2"/>
    <dgm:cxn modelId="{309486A9-E3FD-48B3-B9CF-6F0BCAA5E8E7}" type="presParOf" srcId="{C4C49978-AE38-411C-8639-9120985F46B4}" destId="{4571F9A3-C345-4B6D-BA07-E28A1C9C86FB}" srcOrd="1" destOrd="0" presId="urn:microsoft.com/office/officeart/2005/8/layout/vList2"/>
    <dgm:cxn modelId="{6CBABAAA-8485-485F-9EAA-68C667CF4C7D}" type="presParOf" srcId="{C4C49978-AE38-411C-8639-9120985F46B4}" destId="{4EF74309-7A45-4EAC-8F19-BF6964CC07B4}" srcOrd="2" destOrd="0" presId="urn:microsoft.com/office/officeart/2005/8/layout/vList2"/>
    <dgm:cxn modelId="{42E88C19-1EE0-475B-84BB-E046F1B1A1F3}" type="presParOf" srcId="{C4C49978-AE38-411C-8639-9120985F46B4}" destId="{35B49A78-7B7D-4708-9813-78604718893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D41A6-031E-41D2-96E8-575657203D17}">
      <dsp:nvSpPr>
        <dsp:cNvPr id="0" name=""/>
        <dsp:cNvSpPr/>
      </dsp:nvSpPr>
      <dsp:spPr>
        <a:xfrm>
          <a:off x="0" y="3934"/>
          <a:ext cx="3977640" cy="733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5DA0AC-12E8-4EBD-BF30-A36207D9C620}">
      <dsp:nvSpPr>
        <dsp:cNvPr id="0" name=""/>
        <dsp:cNvSpPr/>
      </dsp:nvSpPr>
      <dsp:spPr>
        <a:xfrm>
          <a:off x="221762" y="168881"/>
          <a:ext cx="403598" cy="403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B9AD99-BFD6-4459-AE60-BFFD0EF76ABC}">
      <dsp:nvSpPr>
        <dsp:cNvPr id="0" name=""/>
        <dsp:cNvSpPr/>
      </dsp:nvSpPr>
      <dsp:spPr>
        <a:xfrm>
          <a:off x="847123" y="3934"/>
          <a:ext cx="2850592" cy="733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62" tIns="77662" rIns="77662" bIns="77662" numCol="1" spcCol="1270" anchor="ctr" anchorCtr="0">
          <a:noAutofit/>
        </a:bodyPr>
        <a:lstStyle/>
        <a:p>
          <a:pPr marL="0" lvl="0" indent="0" algn="l" defTabSz="622300">
            <a:lnSpc>
              <a:spcPct val="90000"/>
            </a:lnSpc>
            <a:spcBef>
              <a:spcPct val="0"/>
            </a:spcBef>
            <a:spcAft>
              <a:spcPct val="35000"/>
            </a:spcAft>
            <a:buNone/>
          </a:pPr>
          <a:r>
            <a:rPr lang="en-US" sz="1400" kern="1200"/>
            <a:t>You were elected for a reason.</a:t>
          </a:r>
        </a:p>
      </dsp:txBody>
      <dsp:txXfrm>
        <a:off x="847123" y="3934"/>
        <a:ext cx="2850592" cy="733815"/>
      </dsp:txXfrm>
    </dsp:sp>
    <dsp:sp modelId="{8CB89535-D9F6-4FDE-A79A-3972E56A7817}">
      <dsp:nvSpPr>
        <dsp:cNvPr id="0" name=""/>
        <dsp:cNvSpPr/>
      </dsp:nvSpPr>
      <dsp:spPr>
        <a:xfrm>
          <a:off x="0" y="888276"/>
          <a:ext cx="3977640" cy="733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3FB96-DC33-4604-A24C-7A6379DD9C5A}">
      <dsp:nvSpPr>
        <dsp:cNvPr id="0" name=""/>
        <dsp:cNvSpPr/>
      </dsp:nvSpPr>
      <dsp:spPr>
        <a:xfrm>
          <a:off x="221762" y="1053223"/>
          <a:ext cx="403598" cy="4032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384EE3-1849-4911-B404-6888E6F69939}">
      <dsp:nvSpPr>
        <dsp:cNvPr id="0" name=""/>
        <dsp:cNvSpPr/>
      </dsp:nvSpPr>
      <dsp:spPr>
        <a:xfrm>
          <a:off x="847123" y="888276"/>
          <a:ext cx="2850592" cy="733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62" tIns="77662" rIns="77662" bIns="77662" numCol="1" spcCol="1270" anchor="ctr" anchorCtr="0">
          <a:noAutofit/>
        </a:bodyPr>
        <a:lstStyle/>
        <a:p>
          <a:pPr marL="0" lvl="0" indent="0" algn="l" defTabSz="622300">
            <a:lnSpc>
              <a:spcPct val="90000"/>
            </a:lnSpc>
            <a:spcBef>
              <a:spcPct val="0"/>
            </a:spcBef>
            <a:spcAft>
              <a:spcPct val="35000"/>
            </a:spcAft>
            <a:buNone/>
          </a:pPr>
          <a:r>
            <a:rPr lang="en-US" sz="1400" kern="1200"/>
            <a:t>Are you a good listener, peacemaker, reasonable person? </a:t>
          </a:r>
        </a:p>
      </dsp:txBody>
      <dsp:txXfrm>
        <a:off x="847123" y="888276"/>
        <a:ext cx="2850592" cy="733815"/>
      </dsp:txXfrm>
    </dsp:sp>
    <dsp:sp modelId="{2D3E5B35-CF47-4143-B8B8-BDB4E65B33AB}">
      <dsp:nvSpPr>
        <dsp:cNvPr id="0" name=""/>
        <dsp:cNvSpPr/>
      </dsp:nvSpPr>
      <dsp:spPr>
        <a:xfrm>
          <a:off x="0" y="1772618"/>
          <a:ext cx="3977640" cy="733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96123-6CED-45B9-A37F-ADD4B2BD8BEC}">
      <dsp:nvSpPr>
        <dsp:cNvPr id="0" name=""/>
        <dsp:cNvSpPr/>
      </dsp:nvSpPr>
      <dsp:spPr>
        <a:xfrm>
          <a:off x="221762" y="1937565"/>
          <a:ext cx="403598" cy="4032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6F308A-0A98-40F3-9696-7BBFF1E55834}">
      <dsp:nvSpPr>
        <dsp:cNvPr id="0" name=""/>
        <dsp:cNvSpPr/>
      </dsp:nvSpPr>
      <dsp:spPr>
        <a:xfrm>
          <a:off x="847123" y="1772618"/>
          <a:ext cx="2850592" cy="733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62" tIns="77662" rIns="77662" bIns="77662" numCol="1" spcCol="1270" anchor="ctr" anchorCtr="0">
          <a:noAutofit/>
        </a:bodyPr>
        <a:lstStyle/>
        <a:p>
          <a:pPr marL="0" lvl="0" indent="0" algn="l" defTabSz="622300">
            <a:lnSpc>
              <a:spcPct val="90000"/>
            </a:lnSpc>
            <a:spcBef>
              <a:spcPct val="0"/>
            </a:spcBef>
            <a:spcAft>
              <a:spcPct val="35000"/>
            </a:spcAft>
            <a:buNone/>
          </a:pPr>
          <a:r>
            <a:rPr lang="en-US" sz="1400" kern="1200"/>
            <a:t>How are your organizational skills? Do you have the pulse of your community? Do you know what your members are looking for in a Post?</a:t>
          </a:r>
        </a:p>
      </dsp:txBody>
      <dsp:txXfrm>
        <a:off x="847123" y="1772618"/>
        <a:ext cx="2850592" cy="733815"/>
      </dsp:txXfrm>
    </dsp:sp>
    <dsp:sp modelId="{7524F373-272E-46FC-AC99-C00E0378C6A3}">
      <dsp:nvSpPr>
        <dsp:cNvPr id="0" name=""/>
        <dsp:cNvSpPr/>
      </dsp:nvSpPr>
      <dsp:spPr>
        <a:xfrm>
          <a:off x="0" y="2656959"/>
          <a:ext cx="3977640" cy="733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5E07D-4DEE-4BEB-8FAA-5F06B26CAA28}">
      <dsp:nvSpPr>
        <dsp:cNvPr id="0" name=""/>
        <dsp:cNvSpPr/>
      </dsp:nvSpPr>
      <dsp:spPr>
        <a:xfrm>
          <a:off x="221762" y="2821907"/>
          <a:ext cx="403598" cy="4032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1562E0-3A9C-45C8-96E5-B0C2CBE8593B}">
      <dsp:nvSpPr>
        <dsp:cNvPr id="0" name=""/>
        <dsp:cNvSpPr/>
      </dsp:nvSpPr>
      <dsp:spPr>
        <a:xfrm>
          <a:off x="847123" y="2656959"/>
          <a:ext cx="2850592" cy="733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662" tIns="77662" rIns="77662" bIns="77662" numCol="1" spcCol="1270" anchor="ctr" anchorCtr="0">
          <a:noAutofit/>
        </a:bodyPr>
        <a:lstStyle/>
        <a:p>
          <a:pPr marL="0" lvl="0" indent="0" algn="l" defTabSz="622300">
            <a:lnSpc>
              <a:spcPct val="90000"/>
            </a:lnSpc>
            <a:spcBef>
              <a:spcPct val="0"/>
            </a:spcBef>
            <a:spcAft>
              <a:spcPct val="35000"/>
            </a:spcAft>
            <a:buNone/>
          </a:pPr>
          <a:r>
            <a:rPr lang="en-US" sz="1400" kern="1200"/>
            <a:t>These skills, along with understanding the VFW programs and By-laws will make this year a successful one!</a:t>
          </a:r>
        </a:p>
      </dsp:txBody>
      <dsp:txXfrm>
        <a:off x="847123" y="2656959"/>
        <a:ext cx="2850592" cy="733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9FC9F-6ABD-4CB8-967D-E630C85F32DF}">
      <dsp:nvSpPr>
        <dsp:cNvPr id="0" name=""/>
        <dsp:cNvSpPr/>
      </dsp:nvSpPr>
      <dsp:spPr>
        <a:xfrm>
          <a:off x="0" y="2242"/>
          <a:ext cx="3977640" cy="4820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F8BC9-11F6-437D-8BD2-699748D1AF2B}">
      <dsp:nvSpPr>
        <dsp:cNvPr id="0" name=""/>
        <dsp:cNvSpPr/>
      </dsp:nvSpPr>
      <dsp:spPr>
        <a:xfrm>
          <a:off x="145828" y="110710"/>
          <a:ext cx="265402" cy="2651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2C1072-08C2-4DB6-A3C7-6C1C8E279DD3}">
      <dsp:nvSpPr>
        <dsp:cNvPr id="0" name=""/>
        <dsp:cNvSpPr/>
      </dsp:nvSpPr>
      <dsp:spPr>
        <a:xfrm>
          <a:off x="557060" y="2242"/>
          <a:ext cx="3002756" cy="48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70" tIns="51070" rIns="51070" bIns="51070" numCol="1" spcCol="1270" anchor="ctr" anchorCtr="0">
          <a:noAutofit/>
        </a:bodyPr>
        <a:lstStyle/>
        <a:p>
          <a:pPr marL="0" lvl="0" indent="0" algn="l" defTabSz="622300">
            <a:lnSpc>
              <a:spcPct val="90000"/>
            </a:lnSpc>
            <a:spcBef>
              <a:spcPct val="0"/>
            </a:spcBef>
            <a:spcAft>
              <a:spcPct val="35000"/>
            </a:spcAft>
            <a:buNone/>
          </a:pPr>
          <a:r>
            <a:rPr lang="en-US" sz="1400" kern="1200"/>
            <a:t>There are some key resources you need to get familiar with:</a:t>
          </a:r>
        </a:p>
      </dsp:txBody>
      <dsp:txXfrm>
        <a:off x="557060" y="2242"/>
        <a:ext cx="3002756" cy="482550"/>
      </dsp:txXfrm>
    </dsp:sp>
    <dsp:sp modelId="{C9E7E4B2-F1F8-4CF7-8AA5-71E3679D51BE}">
      <dsp:nvSpPr>
        <dsp:cNvPr id="0" name=""/>
        <dsp:cNvSpPr/>
      </dsp:nvSpPr>
      <dsp:spPr>
        <a:xfrm>
          <a:off x="0" y="583777"/>
          <a:ext cx="3977640" cy="4820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D97A31-8315-422B-B5AB-8E0C12BB06C6}">
      <dsp:nvSpPr>
        <dsp:cNvPr id="0" name=""/>
        <dsp:cNvSpPr/>
      </dsp:nvSpPr>
      <dsp:spPr>
        <a:xfrm>
          <a:off x="145828" y="692245"/>
          <a:ext cx="265402" cy="2651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03E23A-94FD-4B63-914D-4C361EADC2FE}">
      <dsp:nvSpPr>
        <dsp:cNvPr id="0" name=""/>
        <dsp:cNvSpPr/>
      </dsp:nvSpPr>
      <dsp:spPr>
        <a:xfrm>
          <a:off x="557060" y="583777"/>
          <a:ext cx="3002756" cy="48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70" tIns="51070" rIns="51070" bIns="51070" numCol="1" spcCol="1270" anchor="ctr" anchorCtr="0">
          <a:noAutofit/>
        </a:bodyPr>
        <a:lstStyle/>
        <a:p>
          <a:pPr marL="0" lvl="0" indent="0" algn="l" defTabSz="622300">
            <a:lnSpc>
              <a:spcPct val="90000"/>
            </a:lnSpc>
            <a:spcBef>
              <a:spcPct val="0"/>
            </a:spcBef>
            <a:spcAft>
              <a:spcPct val="35000"/>
            </a:spcAft>
            <a:buNone/>
          </a:pPr>
          <a:r>
            <a:rPr lang="en-US" sz="1400" b="1" kern="1200"/>
            <a:t>READ YOUR POST BY-LAWS and HOUSE/CANTEEN RULES!</a:t>
          </a:r>
          <a:endParaRPr lang="en-US" sz="1400" kern="1200"/>
        </a:p>
      </dsp:txBody>
      <dsp:txXfrm>
        <a:off x="557060" y="583777"/>
        <a:ext cx="3002756" cy="482550"/>
      </dsp:txXfrm>
    </dsp:sp>
    <dsp:sp modelId="{B42C3B9F-43EE-4B53-AED2-8BB96B4480B4}">
      <dsp:nvSpPr>
        <dsp:cNvPr id="0" name=""/>
        <dsp:cNvSpPr/>
      </dsp:nvSpPr>
      <dsp:spPr>
        <a:xfrm>
          <a:off x="0" y="1165312"/>
          <a:ext cx="3977640" cy="4820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F3B55-8AF6-4F23-B4A8-C7303EF9F007}">
      <dsp:nvSpPr>
        <dsp:cNvPr id="0" name=""/>
        <dsp:cNvSpPr/>
      </dsp:nvSpPr>
      <dsp:spPr>
        <a:xfrm>
          <a:off x="145828" y="1273780"/>
          <a:ext cx="265402" cy="2651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9A280E-DAC8-419F-A54D-AE254EB66E14}">
      <dsp:nvSpPr>
        <dsp:cNvPr id="0" name=""/>
        <dsp:cNvSpPr/>
      </dsp:nvSpPr>
      <dsp:spPr>
        <a:xfrm>
          <a:off x="557060" y="1165312"/>
          <a:ext cx="3002756" cy="48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70" tIns="51070" rIns="51070" bIns="51070" numCol="1" spcCol="1270" anchor="ctr" anchorCtr="0">
          <a:noAutofit/>
        </a:bodyPr>
        <a:lstStyle/>
        <a:p>
          <a:pPr marL="0" lvl="0" indent="0" algn="l" defTabSz="622300">
            <a:lnSpc>
              <a:spcPct val="90000"/>
            </a:lnSpc>
            <a:spcBef>
              <a:spcPct val="0"/>
            </a:spcBef>
            <a:spcAft>
              <a:spcPct val="35000"/>
            </a:spcAft>
            <a:buNone/>
          </a:pPr>
          <a:r>
            <a:rPr lang="en-US" sz="1400" b="1" kern="1200"/>
            <a:t>Read National’s BY-LAWS and Manual for Procedure</a:t>
          </a:r>
          <a:endParaRPr lang="en-US" sz="1400" kern="1200"/>
        </a:p>
      </dsp:txBody>
      <dsp:txXfrm>
        <a:off x="557060" y="1165312"/>
        <a:ext cx="3002756" cy="482550"/>
      </dsp:txXfrm>
    </dsp:sp>
    <dsp:sp modelId="{D1E45BDD-A224-4F34-9692-C0AAB51CF5A9}">
      <dsp:nvSpPr>
        <dsp:cNvPr id="0" name=""/>
        <dsp:cNvSpPr/>
      </dsp:nvSpPr>
      <dsp:spPr>
        <a:xfrm>
          <a:off x="0" y="1746847"/>
          <a:ext cx="3977640" cy="4820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2C27E-4E15-40A8-9068-AB80F8A4024A}">
      <dsp:nvSpPr>
        <dsp:cNvPr id="0" name=""/>
        <dsp:cNvSpPr/>
      </dsp:nvSpPr>
      <dsp:spPr>
        <a:xfrm>
          <a:off x="145828" y="1855315"/>
          <a:ext cx="265402" cy="2651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0B88FD-5C6A-4488-BD1C-C355C9EB4ABB}">
      <dsp:nvSpPr>
        <dsp:cNvPr id="0" name=""/>
        <dsp:cNvSpPr/>
      </dsp:nvSpPr>
      <dsp:spPr>
        <a:xfrm>
          <a:off x="557060" y="1746847"/>
          <a:ext cx="3002756" cy="48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70" tIns="51070" rIns="51070" bIns="51070" numCol="1" spcCol="1270" anchor="ctr" anchorCtr="0">
          <a:noAutofit/>
        </a:bodyPr>
        <a:lstStyle/>
        <a:p>
          <a:pPr marL="0" lvl="0" indent="0" algn="l" defTabSz="622300">
            <a:lnSpc>
              <a:spcPct val="90000"/>
            </a:lnSpc>
            <a:spcBef>
              <a:spcPct val="0"/>
            </a:spcBef>
            <a:spcAft>
              <a:spcPct val="35000"/>
            </a:spcAft>
            <a:buNone/>
          </a:pPr>
          <a:r>
            <a:rPr lang="en-US" sz="1400" b="1" kern="1200"/>
            <a:t>Read the District Commander’s binder and emails!</a:t>
          </a:r>
          <a:endParaRPr lang="en-US" sz="1400" kern="1200"/>
        </a:p>
      </dsp:txBody>
      <dsp:txXfrm>
        <a:off x="557060" y="1746847"/>
        <a:ext cx="3002756" cy="482550"/>
      </dsp:txXfrm>
    </dsp:sp>
    <dsp:sp modelId="{13C86637-BE0C-4386-938F-CA5AE770BB6A}">
      <dsp:nvSpPr>
        <dsp:cNvPr id="0" name=""/>
        <dsp:cNvSpPr/>
      </dsp:nvSpPr>
      <dsp:spPr>
        <a:xfrm>
          <a:off x="0" y="2328382"/>
          <a:ext cx="3977640" cy="4820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C082C0-D6BB-4A84-935E-F9E04E7E78E6}">
      <dsp:nvSpPr>
        <dsp:cNvPr id="0" name=""/>
        <dsp:cNvSpPr/>
      </dsp:nvSpPr>
      <dsp:spPr>
        <a:xfrm>
          <a:off x="145828" y="2436850"/>
          <a:ext cx="265402" cy="2651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19728F-45E4-4991-A922-869EB25EFA0B}">
      <dsp:nvSpPr>
        <dsp:cNvPr id="0" name=""/>
        <dsp:cNvSpPr/>
      </dsp:nvSpPr>
      <dsp:spPr>
        <a:xfrm>
          <a:off x="557060" y="2328382"/>
          <a:ext cx="3002756" cy="48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70" tIns="51070" rIns="51070" bIns="51070" numCol="1" spcCol="1270" anchor="ctr" anchorCtr="0">
          <a:noAutofit/>
        </a:bodyPr>
        <a:lstStyle/>
        <a:p>
          <a:pPr marL="0" lvl="0" indent="0" algn="l" defTabSz="622300">
            <a:lnSpc>
              <a:spcPct val="90000"/>
            </a:lnSpc>
            <a:spcBef>
              <a:spcPct val="0"/>
            </a:spcBef>
            <a:spcAft>
              <a:spcPct val="35000"/>
            </a:spcAft>
            <a:buNone/>
          </a:pPr>
          <a:r>
            <a:rPr lang="en-US" sz="1400" kern="1200"/>
            <a:t>Familiarize yourself with the VFW Dept CA Guide to Disciplinary Action </a:t>
          </a:r>
        </a:p>
      </dsp:txBody>
      <dsp:txXfrm>
        <a:off x="557060" y="2328382"/>
        <a:ext cx="3002756" cy="482550"/>
      </dsp:txXfrm>
    </dsp:sp>
    <dsp:sp modelId="{B299E842-4E79-4A58-A113-B990E1C97255}">
      <dsp:nvSpPr>
        <dsp:cNvPr id="0" name=""/>
        <dsp:cNvSpPr/>
      </dsp:nvSpPr>
      <dsp:spPr>
        <a:xfrm>
          <a:off x="0" y="2909917"/>
          <a:ext cx="3977640" cy="48207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CDD96-71D3-4F6E-849B-3484D4DB1956}">
      <dsp:nvSpPr>
        <dsp:cNvPr id="0" name=""/>
        <dsp:cNvSpPr/>
      </dsp:nvSpPr>
      <dsp:spPr>
        <a:xfrm>
          <a:off x="145828" y="3018385"/>
          <a:ext cx="265402" cy="2651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279A62-7224-4F27-81B8-2F3D9C6E2DAD}">
      <dsp:nvSpPr>
        <dsp:cNvPr id="0" name=""/>
        <dsp:cNvSpPr/>
      </dsp:nvSpPr>
      <dsp:spPr>
        <a:xfrm>
          <a:off x="557060" y="2909917"/>
          <a:ext cx="3002756" cy="48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070" tIns="51070" rIns="51070" bIns="51070" numCol="1" spcCol="1270" anchor="ctr" anchorCtr="0">
          <a:noAutofit/>
        </a:bodyPr>
        <a:lstStyle/>
        <a:p>
          <a:pPr marL="0" lvl="0" indent="0" algn="l" defTabSz="622300">
            <a:lnSpc>
              <a:spcPct val="90000"/>
            </a:lnSpc>
            <a:spcBef>
              <a:spcPct val="0"/>
            </a:spcBef>
            <a:spcAft>
              <a:spcPct val="35000"/>
            </a:spcAft>
            <a:buNone/>
          </a:pPr>
          <a:r>
            <a:rPr lang="en-US" sz="1400" kern="1200"/>
            <a:t>VFW CA and National both have Resource/Training sections on their websites, as well as your Membership stats, and program info!</a:t>
          </a:r>
        </a:p>
      </dsp:txBody>
      <dsp:txXfrm>
        <a:off x="557060" y="2909917"/>
        <a:ext cx="3002756" cy="482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1477-9730-4E68-A7EB-B8A4087C1DA6}">
      <dsp:nvSpPr>
        <dsp:cNvPr id="0" name=""/>
        <dsp:cNvSpPr/>
      </dsp:nvSpPr>
      <dsp:spPr>
        <a:xfrm>
          <a:off x="0" y="236992"/>
          <a:ext cx="3977640" cy="7085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Looking at your long-term</a:t>
          </a:r>
          <a:r>
            <a:rPr lang="en-US" sz="1000" b="1" kern="1200"/>
            <a:t> </a:t>
          </a:r>
          <a:r>
            <a:rPr lang="en-US" sz="1000" kern="1200"/>
            <a:t>calendar and setting Chairman for events and programs is a key.  There is a lot due in the first half of the year.  </a:t>
          </a:r>
        </a:p>
      </dsp:txBody>
      <dsp:txXfrm>
        <a:off x="34590" y="271582"/>
        <a:ext cx="3908460" cy="639401"/>
      </dsp:txXfrm>
    </dsp:sp>
    <dsp:sp modelId="{71F4ED0C-ECBE-4D78-892C-DC53352B6C5C}">
      <dsp:nvSpPr>
        <dsp:cNvPr id="0" name=""/>
        <dsp:cNvSpPr/>
      </dsp:nvSpPr>
      <dsp:spPr>
        <a:xfrm>
          <a:off x="0" y="974373"/>
          <a:ext cx="3977640" cy="7085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Get the right person for the right job </a:t>
          </a:r>
          <a:r>
            <a:rPr lang="en-US" sz="1000" kern="1200"/>
            <a:t>– Chairman are how you manage “everything” with out having to manage “everything”.  Look at the talents of your membership and find the person you know will support you and the Post. You are automatically on every committee the Post has.</a:t>
          </a:r>
        </a:p>
      </dsp:txBody>
      <dsp:txXfrm>
        <a:off x="34590" y="1008963"/>
        <a:ext cx="3908460" cy="639401"/>
      </dsp:txXfrm>
    </dsp:sp>
    <dsp:sp modelId="{A64DB324-D8C3-4BA1-A3FD-A6D714B348B9}">
      <dsp:nvSpPr>
        <dsp:cNvPr id="0" name=""/>
        <dsp:cNvSpPr/>
      </dsp:nvSpPr>
      <dsp:spPr>
        <a:xfrm>
          <a:off x="0" y="1711755"/>
          <a:ext cx="3977640" cy="7085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kern="1200"/>
            <a:t>Organize and plan </a:t>
          </a:r>
          <a:r>
            <a:rPr lang="en-US" sz="1000" kern="1200"/>
            <a:t>– Communication, this will make or break you! Don’t be the leader with a secret. Your line officers, Your House Committee, Your Auxiliary.  It doesn’t do any good to have Chairman if you are not talking to them.</a:t>
          </a:r>
        </a:p>
      </dsp:txBody>
      <dsp:txXfrm>
        <a:off x="34590" y="1746345"/>
        <a:ext cx="3908460" cy="639401"/>
      </dsp:txXfrm>
    </dsp:sp>
    <dsp:sp modelId="{42A642E7-EF87-4C95-A3B8-B197F0521045}">
      <dsp:nvSpPr>
        <dsp:cNvPr id="0" name=""/>
        <dsp:cNvSpPr/>
      </dsp:nvSpPr>
      <dsp:spPr>
        <a:xfrm>
          <a:off x="0" y="2449136"/>
          <a:ext cx="3977640" cy="7085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Use District resources.  Contrary to popular belief, we are here to help!</a:t>
          </a:r>
        </a:p>
      </dsp:txBody>
      <dsp:txXfrm>
        <a:off x="34590" y="2483726"/>
        <a:ext cx="3908460" cy="639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182BF-0351-4AD8-BB1F-AE39DF169A35}">
      <dsp:nvSpPr>
        <dsp:cNvPr id="0" name=""/>
        <dsp:cNvSpPr/>
      </dsp:nvSpPr>
      <dsp:spPr>
        <a:xfrm>
          <a:off x="0" y="204839"/>
          <a:ext cx="397764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Now that you have a plan, and the right people in place -report your efforts!</a:t>
          </a:r>
          <a:endParaRPr lang="en-US" sz="1700" kern="1200"/>
        </a:p>
      </dsp:txBody>
      <dsp:txXfrm>
        <a:off x="33012" y="237851"/>
        <a:ext cx="3911616" cy="610236"/>
      </dsp:txXfrm>
    </dsp:sp>
    <dsp:sp modelId="{4EF74309-7A45-4EAC-8F19-BF6964CC07B4}">
      <dsp:nvSpPr>
        <dsp:cNvPr id="0" name=""/>
        <dsp:cNvSpPr/>
      </dsp:nvSpPr>
      <dsp:spPr>
        <a:xfrm>
          <a:off x="0" y="930059"/>
          <a:ext cx="3977640" cy="676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Reporting shows your Post is being a Post and not a bar!</a:t>
          </a:r>
          <a:endParaRPr lang="en-US" sz="1700" kern="1200"/>
        </a:p>
      </dsp:txBody>
      <dsp:txXfrm>
        <a:off x="33012" y="963071"/>
        <a:ext cx="3911616" cy="610236"/>
      </dsp:txXfrm>
    </dsp:sp>
    <dsp:sp modelId="{35B49A78-7B7D-4708-9813-786047188936}">
      <dsp:nvSpPr>
        <dsp:cNvPr id="0" name=""/>
        <dsp:cNvSpPr/>
      </dsp:nvSpPr>
      <dsp:spPr>
        <a:xfrm>
          <a:off x="0" y="1606320"/>
          <a:ext cx="3977640" cy="158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9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Review the Dashboard on the Dept of CA website.  Check here to track Good Standing requirements, Program reporting, Buddy Poppy and membership drives etc. </a:t>
          </a:r>
        </a:p>
        <a:p>
          <a:pPr marL="114300" lvl="1" indent="-114300" algn="l" defTabSz="577850">
            <a:lnSpc>
              <a:spcPct val="90000"/>
            </a:lnSpc>
            <a:spcBef>
              <a:spcPct val="0"/>
            </a:spcBef>
            <a:spcAft>
              <a:spcPct val="20000"/>
            </a:spcAft>
            <a:buChar char="•"/>
          </a:pPr>
          <a:r>
            <a:rPr lang="en-US" sz="1300" kern="1200"/>
            <a:t>Look over your Recruiting Plan, have you followed YOUR plan?</a:t>
          </a:r>
        </a:p>
        <a:p>
          <a:pPr marL="114300" lvl="1" indent="-114300" algn="l" defTabSz="577850">
            <a:lnSpc>
              <a:spcPct val="90000"/>
            </a:lnSpc>
            <a:spcBef>
              <a:spcPct val="0"/>
            </a:spcBef>
            <a:spcAft>
              <a:spcPct val="20000"/>
            </a:spcAft>
            <a:buChar char="•"/>
          </a:pPr>
          <a:r>
            <a:rPr lang="en-US" sz="1300" kern="1200"/>
            <a:t>Reporting can be done by anyone, but you are responsible to see that it is getting done.</a:t>
          </a:r>
        </a:p>
      </dsp:txBody>
      <dsp:txXfrm>
        <a:off x="0" y="1606320"/>
        <a:ext cx="3977640" cy="15835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58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9587" cy="3143250"/>
          </a:xfrm>
          <a:prstGeom prst="rect">
            <a:avLst/>
          </a:prstGeom>
          <a:noFill/>
          <a:ln w="12700">
            <a:solidFill>
              <a:prstClr val="black"/>
            </a:solidFill>
          </a:ln>
        </p:spPr>
      </p:sp>
      <p:sp>
        <p:nvSpPr>
          <p:cNvPr id="3" name="Notes Placeholder 2"/>
          <p:cNvSpPr>
            <a:spLocks noGrp="1"/>
          </p:cNvSpPr>
          <p:nvPr>
            <p:ph type="body" idx="1"/>
          </p:nvPr>
        </p:nvSpPr>
        <p:spPr>
          <a:xfrm>
            <a:off x="703263" y="4481513"/>
            <a:ext cx="5621337" cy="3668712"/>
          </a:xfrm>
          <a:prstGeom prst="rect">
            <a:avLst/>
          </a:prstGeom>
        </p:spPr>
        <p:txBody>
          <a:bodyPr/>
          <a:lstStyle/>
          <a:p>
            <a:endParaRPr lang="en-US" dirty="0"/>
          </a:p>
        </p:txBody>
      </p:sp>
    </p:spTree>
    <p:extLst>
      <p:ext uri="{BB962C8B-B14F-4D97-AF65-F5344CB8AC3E}">
        <p14:creationId xmlns:p14="http://schemas.microsoft.com/office/powerpoint/2010/main" val="208908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r>
              <a:rPr dirty="0"/>
              <a:t>Presenter</a:t>
            </a:r>
          </a:p>
          <a:p>
            <a:r>
              <a:rPr dirty="0"/>
              <a:t>2020-08-20 03:13:22</a:t>
            </a:r>
          </a:p>
          <a:p>
            <a:r>
              <a:rPr dirty="0"/>
              <a:t>--------------------------------------------</a:t>
            </a:r>
          </a:p>
          <a:p>
            <a:r>
              <a:rPr dirty="0"/>
              <a:t>Hold Up Roberts Rules of Order.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r>
              <a:rPr dirty="0"/>
              <a:t>Presenter</a:t>
            </a:r>
          </a:p>
          <a:p>
            <a:r>
              <a:rPr dirty="0"/>
              <a:t>2020-08-20 03:13:22</a:t>
            </a:r>
          </a:p>
          <a:p>
            <a:r>
              <a:rPr dirty="0"/>
              <a:t>--------------------------------------------</a:t>
            </a:r>
          </a:p>
          <a:p>
            <a:r>
              <a:rPr dirty="0"/>
              <a:t>When we talk about reports here   we are referring to but not limited to  Trustee’s Quarterly Audits, Post  Inspections, Community service,  ALL committee reports and of  course Report of Election.  Commanders will be a member  of All Committees – May not be  the Committee Chairmen but a  member nonetheless.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4580" tIns="52290" rIns="104580" bIns="52290">
            <a:normAutofit fontScale="25000" lnSpcReduction="20000"/>
          </a:bodyPr>
          <a:lstStyle/>
          <a:p>
            <a:endParaRPr dirty="0"/>
          </a:p>
        </p:txBody>
      </p:sp>
    </p:spTree>
    <p:extLst>
      <p:ext uri="{BB962C8B-B14F-4D97-AF65-F5344CB8AC3E}">
        <p14:creationId xmlns:p14="http://schemas.microsoft.com/office/powerpoint/2010/main" val="22842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12140" y="454751"/>
            <a:ext cx="7919719" cy="33083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5" name="Holder 5"/>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6" name="Holder 6"/>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04519" y="1144015"/>
            <a:ext cx="7541895" cy="574039"/>
          </a:xfrm>
          <a:prstGeom prst="rect">
            <a:avLst/>
          </a:prstGeom>
        </p:spPr>
        <p:txBody>
          <a:bodyPr lIns="0" tIns="0" rIns="0" bIns="0"/>
          <a:lstStyle>
            <a:lvl1pPr>
              <a:defRPr sz="1800" b="1" i="0">
                <a:solidFill>
                  <a:srgbClr val="000513"/>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200" b="0" i="0">
                <a:solidFill>
                  <a:srgbClr val="000513"/>
                </a:solidFill>
                <a:latin typeface="Verdana"/>
                <a:cs typeface="Verdana"/>
              </a:defRPr>
            </a:lvl1pPr>
          </a:lstStyle>
          <a:p>
            <a:endParaRPr/>
          </a:p>
        </p:txBody>
      </p:sp>
      <p:sp>
        <p:nvSpPr>
          <p:cNvPr id="4" name="Holder 4"/>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5" name="Holder 5"/>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6" name="Holder 6"/>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04519" y="1144015"/>
            <a:ext cx="7541895" cy="574039"/>
          </a:xfrm>
          <a:prstGeom prst="rect">
            <a:avLst/>
          </a:prstGeom>
        </p:spPr>
        <p:txBody>
          <a:bodyPr lIns="0" tIns="0" rIns="0" bIns="0"/>
          <a:lstStyle>
            <a:lvl1pPr>
              <a:defRPr sz="1800" b="1" i="0">
                <a:solidFill>
                  <a:srgbClr val="000513"/>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6" name="Holder 6"/>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7" name="Holder 7"/>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04519" y="1144015"/>
            <a:ext cx="7541895" cy="574039"/>
          </a:xfrm>
          <a:prstGeom prst="rect">
            <a:avLst/>
          </a:prstGeom>
        </p:spPr>
        <p:txBody>
          <a:bodyPr lIns="0" tIns="0" rIns="0" bIns="0"/>
          <a:lstStyle>
            <a:lvl1pPr>
              <a:defRPr sz="1800" b="1" i="0">
                <a:solidFill>
                  <a:srgbClr val="000513"/>
                </a:solidFill>
                <a:latin typeface="Verdana"/>
                <a:cs typeface="Verdana"/>
              </a:defRPr>
            </a:lvl1pPr>
          </a:lstStyle>
          <a:p>
            <a:endParaRPr/>
          </a:p>
        </p:txBody>
      </p:sp>
      <p:sp>
        <p:nvSpPr>
          <p:cNvPr id="3" name="Holder 3"/>
          <p:cNvSpPr>
            <a:spLocks noGrp="1"/>
          </p:cNvSpPr>
          <p:nvPr>
            <p:ph type="ftr" sz="quarter" idx="5"/>
          </p:nvPr>
        </p:nvSpPr>
        <p:spPr>
          <a:xfrm>
            <a:off x="3018472" y="4800824"/>
            <a:ext cx="3072765"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Duties and Obligations of Post Officers and</a:t>
            </a:r>
            <a:r>
              <a:rPr spc="-90" dirty="0"/>
              <a:t> </a:t>
            </a:r>
            <a:r>
              <a:rPr dirty="0"/>
              <a:t>Chairmen</a:t>
            </a:r>
          </a:p>
        </p:txBody>
      </p:sp>
      <p:sp>
        <p:nvSpPr>
          <p:cNvPr id="4" name="Holder 4"/>
          <p:cNvSpPr>
            <a:spLocks noGrp="1"/>
          </p:cNvSpPr>
          <p:nvPr>
            <p:ph type="dt" sz="half" idx="6"/>
          </p:nvPr>
        </p:nvSpPr>
        <p:spPr>
          <a:xfrm>
            <a:off x="273635" y="4827752"/>
            <a:ext cx="1336040" cy="123111"/>
          </a:xfrm>
          <a:prstGeom prst="rect">
            <a:avLst/>
          </a:prstGeom>
        </p:spPr>
        <p:txBody>
          <a:bodyPr lIns="0" tIns="0" rIns="0" bIns="0"/>
          <a:lstStyle>
            <a:lvl1pPr>
              <a:defRPr sz="800" b="1" i="0">
                <a:solidFill>
                  <a:srgbClr val="000513"/>
                </a:solidFill>
                <a:latin typeface="Verdana"/>
                <a:cs typeface="Verdana"/>
              </a:defRPr>
            </a:lvl1pPr>
          </a:lstStyle>
          <a:p>
            <a:pPr marL="12700">
              <a:lnSpc>
                <a:spcPct val="100000"/>
              </a:lnSpc>
              <a:spcBef>
                <a:spcPts val="105"/>
              </a:spcBef>
            </a:pPr>
            <a:r>
              <a:rPr dirty="0"/>
              <a:t>Field Training</a:t>
            </a:r>
            <a:r>
              <a:rPr spc="-50" dirty="0"/>
              <a:t> </a:t>
            </a:r>
            <a:r>
              <a:rPr dirty="0"/>
              <a:t>2020-21</a:t>
            </a:r>
          </a:p>
        </p:txBody>
      </p:sp>
      <p:sp>
        <p:nvSpPr>
          <p:cNvPr id="5" name="Holder 5"/>
          <p:cNvSpPr>
            <a:spLocks noGrp="1"/>
          </p:cNvSpPr>
          <p:nvPr>
            <p:ph type="sldNum" sz="quarter" idx="7"/>
          </p:nvPr>
        </p:nvSpPr>
        <p:spPr>
          <a:xfrm>
            <a:off x="7086600" y="4735420"/>
            <a:ext cx="141097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85725" y="85725"/>
            <a:ext cx="8972550" cy="4972050"/>
          </a:xfrm>
          <a:custGeom>
            <a:avLst/>
            <a:gdLst/>
            <a:ahLst/>
            <a:cxnLst/>
            <a:rect l="l" t="t" r="r" b="b"/>
            <a:pathLst>
              <a:path w="8972550" h="4972050">
                <a:moveTo>
                  <a:pt x="28575" y="0"/>
                </a:moveTo>
                <a:lnTo>
                  <a:pt x="20993" y="0"/>
                </a:lnTo>
                <a:lnTo>
                  <a:pt x="13728" y="3009"/>
                </a:lnTo>
                <a:lnTo>
                  <a:pt x="3009" y="13728"/>
                </a:lnTo>
                <a:lnTo>
                  <a:pt x="0" y="20993"/>
                </a:lnTo>
                <a:lnTo>
                  <a:pt x="0" y="4951056"/>
                </a:lnTo>
                <a:lnTo>
                  <a:pt x="3009" y="4958321"/>
                </a:lnTo>
                <a:lnTo>
                  <a:pt x="13728" y="4969040"/>
                </a:lnTo>
                <a:lnTo>
                  <a:pt x="20993" y="4972050"/>
                </a:lnTo>
                <a:lnTo>
                  <a:pt x="8951556" y="4972050"/>
                </a:lnTo>
                <a:lnTo>
                  <a:pt x="8958821" y="4969040"/>
                </a:lnTo>
                <a:lnTo>
                  <a:pt x="8969540" y="4958321"/>
                </a:lnTo>
                <a:lnTo>
                  <a:pt x="8971744" y="4953000"/>
                </a:lnTo>
                <a:lnTo>
                  <a:pt x="26047" y="4953000"/>
                </a:lnTo>
                <a:lnTo>
                  <a:pt x="23622" y="4951996"/>
                </a:lnTo>
                <a:lnTo>
                  <a:pt x="21831" y="4950206"/>
                </a:lnTo>
                <a:lnTo>
                  <a:pt x="20053" y="4948428"/>
                </a:lnTo>
                <a:lnTo>
                  <a:pt x="19050" y="4946002"/>
                </a:lnTo>
                <a:lnTo>
                  <a:pt x="19050" y="26047"/>
                </a:lnTo>
                <a:lnTo>
                  <a:pt x="20053" y="23622"/>
                </a:lnTo>
                <a:lnTo>
                  <a:pt x="21844" y="21844"/>
                </a:lnTo>
                <a:lnTo>
                  <a:pt x="23622" y="20053"/>
                </a:lnTo>
                <a:lnTo>
                  <a:pt x="26047" y="19050"/>
                </a:lnTo>
                <a:lnTo>
                  <a:pt x="28575" y="19050"/>
                </a:lnTo>
                <a:lnTo>
                  <a:pt x="28575" y="0"/>
                </a:lnTo>
                <a:close/>
              </a:path>
              <a:path w="8972550" h="4972050">
                <a:moveTo>
                  <a:pt x="8951556" y="0"/>
                </a:moveTo>
                <a:lnTo>
                  <a:pt x="28575" y="0"/>
                </a:lnTo>
                <a:lnTo>
                  <a:pt x="28575" y="19050"/>
                </a:lnTo>
                <a:lnTo>
                  <a:pt x="8946502" y="19050"/>
                </a:lnTo>
                <a:lnTo>
                  <a:pt x="8948928" y="20053"/>
                </a:lnTo>
                <a:lnTo>
                  <a:pt x="8952496" y="23622"/>
                </a:lnTo>
                <a:lnTo>
                  <a:pt x="8953500" y="26047"/>
                </a:lnTo>
                <a:lnTo>
                  <a:pt x="8953500" y="4946002"/>
                </a:lnTo>
                <a:lnTo>
                  <a:pt x="8952496" y="4948428"/>
                </a:lnTo>
                <a:lnTo>
                  <a:pt x="8948928" y="4951996"/>
                </a:lnTo>
                <a:lnTo>
                  <a:pt x="8946502" y="4953000"/>
                </a:lnTo>
                <a:lnTo>
                  <a:pt x="8971744" y="4953000"/>
                </a:lnTo>
                <a:lnTo>
                  <a:pt x="8972550" y="4951056"/>
                </a:lnTo>
                <a:lnTo>
                  <a:pt x="8972550" y="20993"/>
                </a:lnTo>
                <a:lnTo>
                  <a:pt x="8969540" y="13728"/>
                </a:lnTo>
                <a:lnTo>
                  <a:pt x="8958821" y="3009"/>
                </a:lnTo>
                <a:lnTo>
                  <a:pt x="8951556" y="0"/>
                </a:lnTo>
                <a:close/>
              </a:path>
              <a:path w="8972550" h="4972050">
                <a:moveTo>
                  <a:pt x="8927426" y="38100"/>
                </a:moveTo>
                <a:lnTo>
                  <a:pt x="45110" y="38100"/>
                </a:lnTo>
                <a:lnTo>
                  <a:pt x="42659" y="39116"/>
                </a:lnTo>
                <a:lnTo>
                  <a:pt x="39116" y="42659"/>
                </a:lnTo>
                <a:lnTo>
                  <a:pt x="38100" y="45110"/>
                </a:lnTo>
                <a:lnTo>
                  <a:pt x="38105" y="4926939"/>
                </a:lnTo>
                <a:lnTo>
                  <a:pt x="39116" y="4929390"/>
                </a:lnTo>
                <a:lnTo>
                  <a:pt x="42659" y="4932934"/>
                </a:lnTo>
                <a:lnTo>
                  <a:pt x="45110" y="4933950"/>
                </a:lnTo>
                <a:lnTo>
                  <a:pt x="8927426" y="4933950"/>
                </a:lnTo>
                <a:lnTo>
                  <a:pt x="8929890" y="4932934"/>
                </a:lnTo>
                <a:lnTo>
                  <a:pt x="8933434" y="4929390"/>
                </a:lnTo>
                <a:lnTo>
                  <a:pt x="8934450" y="4926939"/>
                </a:lnTo>
                <a:lnTo>
                  <a:pt x="8934450" y="4924425"/>
                </a:lnTo>
                <a:lnTo>
                  <a:pt x="47625" y="4924425"/>
                </a:lnTo>
                <a:lnTo>
                  <a:pt x="47625" y="4914900"/>
                </a:lnTo>
                <a:lnTo>
                  <a:pt x="57150" y="4914900"/>
                </a:lnTo>
                <a:lnTo>
                  <a:pt x="57150" y="57150"/>
                </a:lnTo>
                <a:lnTo>
                  <a:pt x="47625" y="57150"/>
                </a:lnTo>
                <a:lnTo>
                  <a:pt x="47625" y="47625"/>
                </a:lnTo>
                <a:lnTo>
                  <a:pt x="8934450" y="47625"/>
                </a:lnTo>
                <a:lnTo>
                  <a:pt x="8934444" y="45110"/>
                </a:lnTo>
                <a:lnTo>
                  <a:pt x="8933434" y="42659"/>
                </a:lnTo>
                <a:lnTo>
                  <a:pt x="8929890" y="39116"/>
                </a:lnTo>
                <a:lnTo>
                  <a:pt x="8927426" y="38100"/>
                </a:lnTo>
                <a:close/>
              </a:path>
              <a:path w="8972550" h="4972050">
                <a:moveTo>
                  <a:pt x="57150" y="4914900"/>
                </a:moveTo>
                <a:lnTo>
                  <a:pt x="47625" y="4914900"/>
                </a:lnTo>
                <a:lnTo>
                  <a:pt x="47625" y="4924425"/>
                </a:lnTo>
                <a:lnTo>
                  <a:pt x="57150" y="4924425"/>
                </a:lnTo>
                <a:lnTo>
                  <a:pt x="57150" y="4914900"/>
                </a:lnTo>
                <a:close/>
              </a:path>
              <a:path w="8972550" h="4972050">
                <a:moveTo>
                  <a:pt x="8915400" y="4914900"/>
                </a:moveTo>
                <a:lnTo>
                  <a:pt x="57150" y="4914900"/>
                </a:lnTo>
                <a:lnTo>
                  <a:pt x="57150" y="4924425"/>
                </a:lnTo>
                <a:lnTo>
                  <a:pt x="8915400" y="4924425"/>
                </a:lnTo>
                <a:lnTo>
                  <a:pt x="8915400" y="4914900"/>
                </a:lnTo>
                <a:close/>
              </a:path>
              <a:path w="8972550" h="4972050">
                <a:moveTo>
                  <a:pt x="8924925" y="47625"/>
                </a:moveTo>
                <a:lnTo>
                  <a:pt x="8915400" y="47625"/>
                </a:lnTo>
                <a:lnTo>
                  <a:pt x="8915400" y="4924425"/>
                </a:lnTo>
                <a:lnTo>
                  <a:pt x="8924925" y="4924425"/>
                </a:lnTo>
                <a:lnTo>
                  <a:pt x="8924925" y="4914900"/>
                </a:lnTo>
                <a:lnTo>
                  <a:pt x="8934450" y="4914900"/>
                </a:lnTo>
                <a:lnTo>
                  <a:pt x="8934450" y="57150"/>
                </a:lnTo>
                <a:lnTo>
                  <a:pt x="8924925" y="57150"/>
                </a:lnTo>
                <a:lnTo>
                  <a:pt x="8924925" y="47625"/>
                </a:lnTo>
                <a:close/>
              </a:path>
              <a:path w="8972550" h="4972050">
                <a:moveTo>
                  <a:pt x="8934450" y="4914900"/>
                </a:moveTo>
                <a:lnTo>
                  <a:pt x="8924925" y="4914900"/>
                </a:lnTo>
                <a:lnTo>
                  <a:pt x="8924925" y="4924425"/>
                </a:lnTo>
                <a:lnTo>
                  <a:pt x="8934450" y="4924425"/>
                </a:lnTo>
                <a:lnTo>
                  <a:pt x="8934450" y="4914900"/>
                </a:lnTo>
                <a:close/>
              </a:path>
              <a:path w="8972550" h="4972050">
                <a:moveTo>
                  <a:pt x="57150" y="47625"/>
                </a:moveTo>
                <a:lnTo>
                  <a:pt x="47625" y="47625"/>
                </a:lnTo>
                <a:lnTo>
                  <a:pt x="47625" y="57150"/>
                </a:lnTo>
                <a:lnTo>
                  <a:pt x="57150" y="57150"/>
                </a:lnTo>
                <a:lnTo>
                  <a:pt x="57150" y="47625"/>
                </a:lnTo>
                <a:close/>
              </a:path>
              <a:path w="8972550" h="4972050">
                <a:moveTo>
                  <a:pt x="8915400" y="47625"/>
                </a:moveTo>
                <a:lnTo>
                  <a:pt x="57150" y="47625"/>
                </a:lnTo>
                <a:lnTo>
                  <a:pt x="57150" y="57150"/>
                </a:lnTo>
                <a:lnTo>
                  <a:pt x="8915400" y="57150"/>
                </a:lnTo>
                <a:lnTo>
                  <a:pt x="8915400" y="47625"/>
                </a:lnTo>
                <a:close/>
              </a:path>
              <a:path w="8972550" h="4972050">
                <a:moveTo>
                  <a:pt x="8934450" y="47625"/>
                </a:moveTo>
                <a:lnTo>
                  <a:pt x="8924925" y="47625"/>
                </a:lnTo>
                <a:lnTo>
                  <a:pt x="8924925" y="57150"/>
                </a:lnTo>
                <a:lnTo>
                  <a:pt x="8934450" y="57150"/>
                </a:lnTo>
                <a:lnTo>
                  <a:pt x="8934450" y="47625"/>
                </a:lnTo>
                <a:close/>
              </a:path>
            </a:pathLst>
          </a:custGeom>
          <a:solidFill>
            <a:srgbClr val="917601"/>
          </a:solidFill>
        </p:spPr>
        <p:txBody>
          <a:bodyPr wrap="square" lIns="0" tIns="0" rIns="0" bIns="0" rtlCol="0"/>
          <a:lstStyle/>
          <a:p>
            <a:endParaRPr dirty="0"/>
          </a:p>
        </p:txBody>
      </p:sp>
      <p:pic>
        <p:nvPicPr>
          <p:cNvPr id="6" name="Picture 5" descr="A picture containing drawing&#10;&#10;Description automatically generated">
            <a:extLst>
              <a:ext uri="{FF2B5EF4-FFF2-40B4-BE49-F238E27FC236}">
                <a16:creationId xmlns:a16="http://schemas.microsoft.com/office/drawing/2014/main" id="{B1525A26-6705-8047-9D8D-907D22107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020" y="258852"/>
            <a:ext cx="6886940" cy="36250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5725" y="85725"/>
            <a:ext cx="8972550" cy="4972050"/>
          </a:xfrm>
          <a:custGeom>
            <a:avLst/>
            <a:gdLst/>
            <a:ahLst/>
            <a:cxnLst/>
            <a:rect l="l" t="t" r="r" b="b"/>
            <a:pathLst>
              <a:path w="8972550" h="4972050">
                <a:moveTo>
                  <a:pt x="28575" y="0"/>
                </a:moveTo>
                <a:lnTo>
                  <a:pt x="20993" y="0"/>
                </a:lnTo>
                <a:lnTo>
                  <a:pt x="13728" y="3009"/>
                </a:lnTo>
                <a:lnTo>
                  <a:pt x="3009" y="13728"/>
                </a:lnTo>
                <a:lnTo>
                  <a:pt x="0" y="20993"/>
                </a:lnTo>
                <a:lnTo>
                  <a:pt x="0" y="4951056"/>
                </a:lnTo>
                <a:lnTo>
                  <a:pt x="3009" y="4958321"/>
                </a:lnTo>
                <a:lnTo>
                  <a:pt x="13728" y="4969040"/>
                </a:lnTo>
                <a:lnTo>
                  <a:pt x="20993" y="4972050"/>
                </a:lnTo>
                <a:lnTo>
                  <a:pt x="8951556" y="4972050"/>
                </a:lnTo>
                <a:lnTo>
                  <a:pt x="8958821" y="4969040"/>
                </a:lnTo>
                <a:lnTo>
                  <a:pt x="8969540" y="4958321"/>
                </a:lnTo>
                <a:lnTo>
                  <a:pt x="8971744" y="4953000"/>
                </a:lnTo>
                <a:lnTo>
                  <a:pt x="26047" y="4953000"/>
                </a:lnTo>
                <a:lnTo>
                  <a:pt x="23622" y="4951996"/>
                </a:lnTo>
                <a:lnTo>
                  <a:pt x="21831" y="4950206"/>
                </a:lnTo>
                <a:lnTo>
                  <a:pt x="20053" y="4948428"/>
                </a:lnTo>
                <a:lnTo>
                  <a:pt x="19050" y="4946002"/>
                </a:lnTo>
                <a:lnTo>
                  <a:pt x="19050" y="26047"/>
                </a:lnTo>
                <a:lnTo>
                  <a:pt x="20053" y="23622"/>
                </a:lnTo>
                <a:lnTo>
                  <a:pt x="21844" y="21844"/>
                </a:lnTo>
                <a:lnTo>
                  <a:pt x="23622" y="20053"/>
                </a:lnTo>
                <a:lnTo>
                  <a:pt x="26047" y="19050"/>
                </a:lnTo>
                <a:lnTo>
                  <a:pt x="28575" y="19050"/>
                </a:lnTo>
                <a:lnTo>
                  <a:pt x="28575" y="0"/>
                </a:lnTo>
                <a:close/>
              </a:path>
              <a:path w="8972550" h="4972050">
                <a:moveTo>
                  <a:pt x="8951556" y="0"/>
                </a:moveTo>
                <a:lnTo>
                  <a:pt x="28575" y="0"/>
                </a:lnTo>
                <a:lnTo>
                  <a:pt x="28575" y="19050"/>
                </a:lnTo>
                <a:lnTo>
                  <a:pt x="8946502" y="19050"/>
                </a:lnTo>
                <a:lnTo>
                  <a:pt x="8948928" y="20053"/>
                </a:lnTo>
                <a:lnTo>
                  <a:pt x="8952496" y="23622"/>
                </a:lnTo>
                <a:lnTo>
                  <a:pt x="8953500" y="26047"/>
                </a:lnTo>
                <a:lnTo>
                  <a:pt x="8953500" y="4946002"/>
                </a:lnTo>
                <a:lnTo>
                  <a:pt x="8952496" y="4948428"/>
                </a:lnTo>
                <a:lnTo>
                  <a:pt x="8948928" y="4951996"/>
                </a:lnTo>
                <a:lnTo>
                  <a:pt x="8946502" y="4953000"/>
                </a:lnTo>
                <a:lnTo>
                  <a:pt x="8971744" y="4953000"/>
                </a:lnTo>
                <a:lnTo>
                  <a:pt x="8972550" y="4951056"/>
                </a:lnTo>
                <a:lnTo>
                  <a:pt x="8972550" y="20993"/>
                </a:lnTo>
                <a:lnTo>
                  <a:pt x="8969540" y="13728"/>
                </a:lnTo>
                <a:lnTo>
                  <a:pt x="8958821" y="3009"/>
                </a:lnTo>
                <a:lnTo>
                  <a:pt x="8951556" y="0"/>
                </a:lnTo>
                <a:close/>
              </a:path>
              <a:path w="8972550" h="4972050">
                <a:moveTo>
                  <a:pt x="8927426" y="38100"/>
                </a:moveTo>
                <a:lnTo>
                  <a:pt x="45110" y="38100"/>
                </a:lnTo>
                <a:lnTo>
                  <a:pt x="42659" y="39116"/>
                </a:lnTo>
                <a:lnTo>
                  <a:pt x="39116" y="42659"/>
                </a:lnTo>
                <a:lnTo>
                  <a:pt x="38100" y="45110"/>
                </a:lnTo>
                <a:lnTo>
                  <a:pt x="38105" y="4926939"/>
                </a:lnTo>
                <a:lnTo>
                  <a:pt x="39116" y="4929390"/>
                </a:lnTo>
                <a:lnTo>
                  <a:pt x="42659" y="4932934"/>
                </a:lnTo>
                <a:lnTo>
                  <a:pt x="45110" y="4933950"/>
                </a:lnTo>
                <a:lnTo>
                  <a:pt x="8927426" y="4933950"/>
                </a:lnTo>
                <a:lnTo>
                  <a:pt x="8929890" y="4932934"/>
                </a:lnTo>
                <a:lnTo>
                  <a:pt x="8933434" y="4929390"/>
                </a:lnTo>
                <a:lnTo>
                  <a:pt x="8934450" y="4926939"/>
                </a:lnTo>
                <a:lnTo>
                  <a:pt x="8934450" y="4924425"/>
                </a:lnTo>
                <a:lnTo>
                  <a:pt x="47625" y="4924425"/>
                </a:lnTo>
                <a:lnTo>
                  <a:pt x="47625" y="4914900"/>
                </a:lnTo>
                <a:lnTo>
                  <a:pt x="57150" y="4914900"/>
                </a:lnTo>
                <a:lnTo>
                  <a:pt x="57150" y="57150"/>
                </a:lnTo>
                <a:lnTo>
                  <a:pt x="47625" y="57150"/>
                </a:lnTo>
                <a:lnTo>
                  <a:pt x="47625" y="47625"/>
                </a:lnTo>
                <a:lnTo>
                  <a:pt x="8934450" y="47625"/>
                </a:lnTo>
                <a:lnTo>
                  <a:pt x="8934444" y="45110"/>
                </a:lnTo>
                <a:lnTo>
                  <a:pt x="8933434" y="42659"/>
                </a:lnTo>
                <a:lnTo>
                  <a:pt x="8929890" y="39116"/>
                </a:lnTo>
                <a:lnTo>
                  <a:pt x="8927426" y="38100"/>
                </a:lnTo>
                <a:close/>
              </a:path>
              <a:path w="8972550" h="4972050">
                <a:moveTo>
                  <a:pt x="57150" y="4914900"/>
                </a:moveTo>
                <a:lnTo>
                  <a:pt x="47625" y="4914900"/>
                </a:lnTo>
                <a:lnTo>
                  <a:pt x="47625" y="4924425"/>
                </a:lnTo>
                <a:lnTo>
                  <a:pt x="57150" y="4924425"/>
                </a:lnTo>
                <a:lnTo>
                  <a:pt x="57150" y="4914900"/>
                </a:lnTo>
                <a:close/>
              </a:path>
              <a:path w="8972550" h="4972050">
                <a:moveTo>
                  <a:pt x="8915400" y="4914900"/>
                </a:moveTo>
                <a:lnTo>
                  <a:pt x="57150" y="4914900"/>
                </a:lnTo>
                <a:lnTo>
                  <a:pt x="57150" y="4924425"/>
                </a:lnTo>
                <a:lnTo>
                  <a:pt x="8915400" y="4924425"/>
                </a:lnTo>
                <a:lnTo>
                  <a:pt x="8915400" y="4914900"/>
                </a:lnTo>
                <a:close/>
              </a:path>
              <a:path w="8972550" h="4972050">
                <a:moveTo>
                  <a:pt x="8924925" y="47625"/>
                </a:moveTo>
                <a:lnTo>
                  <a:pt x="8915400" y="47625"/>
                </a:lnTo>
                <a:lnTo>
                  <a:pt x="8915400" y="4924425"/>
                </a:lnTo>
                <a:lnTo>
                  <a:pt x="8924925" y="4924425"/>
                </a:lnTo>
                <a:lnTo>
                  <a:pt x="8924925" y="4914900"/>
                </a:lnTo>
                <a:lnTo>
                  <a:pt x="8934450" y="4914900"/>
                </a:lnTo>
                <a:lnTo>
                  <a:pt x="8934450" y="57150"/>
                </a:lnTo>
                <a:lnTo>
                  <a:pt x="8924925" y="57150"/>
                </a:lnTo>
                <a:lnTo>
                  <a:pt x="8924925" y="47625"/>
                </a:lnTo>
                <a:close/>
              </a:path>
              <a:path w="8972550" h="4972050">
                <a:moveTo>
                  <a:pt x="8934450" y="4914900"/>
                </a:moveTo>
                <a:lnTo>
                  <a:pt x="8924925" y="4914900"/>
                </a:lnTo>
                <a:lnTo>
                  <a:pt x="8924925" y="4924425"/>
                </a:lnTo>
                <a:lnTo>
                  <a:pt x="8934450" y="4924425"/>
                </a:lnTo>
                <a:lnTo>
                  <a:pt x="8934450" y="4914900"/>
                </a:lnTo>
                <a:close/>
              </a:path>
              <a:path w="8972550" h="4972050">
                <a:moveTo>
                  <a:pt x="57150" y="47625"/>
                </a:moveTo>
                <a:lnTo>
                  <a:pt x="47625" y="47625"/>
                </a:lnTo>
                <a:lnTo>
                  <a:pt x="47625" y="57150"/>
                </a:lnTo>
                <a:lnTo>
                  <a:pt x="57150" y="57150"/>
                </a:lnTo>
                <a:lnTo>
                  <a:pt x="57150" y="47625"/>
                </a:lnTo>
                <a:close/>
              </a:path>
              <a:path w="8972550" h="4972050">
                <a:moveTo>
                  <a:pt x="8915400" y="47625"/>
                </a:moveTo>
                <a:lnTo>
                  <a:pt x="57150" y="47625"/>
                </a:lnTo>
                <a:lnTo>
                  <a:pt x="57150" y="57150"/>
                </a:lnTo>
                <a:lnTo>
                  <a:pt x="8915400" y="57150"/>
                </a:lnTo>
                <a:lnTo>
                  <a:pt x="8915400" y="47625"/>
                </a:lnTo>
                <a:close/>
              </a:path>
              <a:path w="8972550" h="4972050">
                <a:moveTo>
                  <a:pt x="8934450" y="47625"/>
                </a:moveTo>
                <a:lnTo>
                  <a:pt x="8924925" y="47625"/>
                </a:lnTo>
                <a:lnTo>
                  <a:pt x="8924925" y="57150"/>
                </a:lnTo>
                <a:lnTo>
                  <a:pt x="8934450" y="57150"/>
                </a:lnTo>
                <a:lnTo>
                  <a:pt x="8934450" y="47625"/>
                </a:lnTo>
                <a:close/>
              </a:path>
            </a:pathLst>
          </a:custGeom>
          <a:solidFill>
            <a:srgbClr val="917601"/>
          </a:solidFill>
        </p:spPr>
        <p:txBody>
          <a:bodyPr wrap="square" lIns="0" tIns="0" rIns="0" bIns="0" rtlCol="0"/>
          <a:lstStyle/>
          <a:p>
            <a:endParaRPr dirty="0"/>
          </a:p>
        </p:txBody>
      </p:sp>
      <p:sp>
        <p:nvSpPr>
          <p:cNvPr id="18" name="bg object 18"/>
          <p:cNvSpPr/>
          <p:nvPr/>
        </p:nvSpPr>
        <p:spPr>
          <a:xfrm>
            <a:off x="2001011" y="1543811"/>
            <a:ext cx="2286000" cy="457200"/>
          </a:xfrm>
          <a:custGeom>
            <a:avLst/>
            <a:gdLst/>
            <a:ahLst/>
            <a:cxnLst/>
            <a:rect l="l" t="t" r="r" b="b"/>
            <a:pathLst>
              <a:path w="2286000" h="457200">
                <a:moveTo>
                  <a:pt x="0" y="0"/>
                </a:moveTo>
                <a:lnTo>
                  <a:pt x="2286000" y="0"/>
                </a:lnTo>
                <a:lnTo>
                  <a:pt x="2286000" y="457200"/>
                </a:lnTo>
                <a:lnTo>
                  <a:pt x="0" y="457200"/>
                </a:lnTo>
                <a:lnTo>
                  <a:pt x="0" y="0"/>
                </a:lnTo>
                <a:close/>
              </a:path>
            </a:pathLst>
          </a:custGeom>
          <a:ln w="9525">
            <a:solidFill>
              <a:srgbClr val="FFFFFF"/>
            </a:solidFill>
          </a:ln>
        </p:spPr>
        <p:txBody>
          <a:bodyPr wrap="square" lIns="0" tIns="0" rIns="0" bIns="0" rtlCol="0"/>
          <a:lstStyle/>
          <a:p>
            <a:endParaRPr dirty="0"/>
          </a:p>
        </p:txBody>
      </p:sp>
      <p:sp>
        <p:nvSpPr>
          <p:cNvPr id="3" name="Holder 3"/>
          <p:cNvSpPr>
            <a:spLocks noGrp="1"/>
          </p:cNvSpPr>
          <p:nvPr>
            <p:ph type="body" idx="1"/>
          </p:nvPr>
        </p:nvSpPr>
        <p:spPr>
          <a:xfrm>
            <a:off x="612140" y="1166864"/>
            <a:ext cx="7903210" cy="3500120"/>
          </a:xfrm>
          <a:prstGeom prst="rect">
            <a:avLst/>
          </a:prstGeom>
        </p:spPr>
        <p:txBody>
          <a:bodyPr wrap="square" lIns="0" tIns="0" rIns="0" bIns="0">
            <a:spAutoFit/>
          </a:bodyPr>
          <a:lstStyle>
            <a:lvl1pPr>
              <a:defRPr sz="1200" b="0" i="0">
                <a:solidFill>
                  <a:srgbClr val="000513"/>
                </a:solidFill>
                <a:latin typeface="Verdana"/>
                <a:cs typeface="Verdana"/>
              </a:defRPr>
            </a:lvl1pPr>
          </a:lstStyle>
          <a:p>
            <a:endParaRPr dirty="0"/>
          </a:p>
        </p:txBody>
      </p:sp>
      <p:sp>
        <p:nvSpPr>
          <p:cNvPr id="9" name="Title Placeholder 8">
            <a:extLst>
              <a:ext uri="{FF2B5EF4-FFF2-40B4-BE49-F238E27FC236}">
                <a16:creationId xmlns:a16="http://schemas.microsoft.com/office/drawing/2014/main" id="{7BE565BF-81E8-394C-8883-E35B7D48B657}"/>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descr="A picture containing drawing&#10;&#10;Description automatically generated">
            <a:extLst>
              <a:ext uri="{FF2B5EF4-FFF2-40B4-BE49-F238E27FC236}">
                <a16:creationId xmlns:a16="http://schemas.microsoft.com/office/drawing/2014/main" id="{F21D8230-9AC2-A54B-94A2-2302E305134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5200" y="240016"/>
            <a:ext cx="1581391" cy="83239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2bproductive.blogspot.com/2017/07/three-top-soft-skills-leaders-need.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vfw.org/my-vfw/vfw-training-and-suppor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vfwca.org/uploads/Documents/CDRGuide.pdf" TargetMode="External"/><Relationship Id="rId4" Type="http://schemas.openxmlformats.org/officeDocument/2006/relationships/hyperlink" Target="https://vfwca.org/di/vfw/v2/default.asp?nid=10&amp;cmr=CACSR#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henshawdj@gmail.com" TargetMode="External"/><Relationship Id="rId2" Type="http://schemas.openxmlformats.org/officeDocument/2006/relationships/hyperlink" Target="mailto:alexishenshaw@hot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flickr.com/photos/charkes/4376688101/" TargetMode="External"/><Relationship Id="rId7" Type="http://schemas.openxmlformats.org/officeDocument/2006/relationships/diagramColors" Target="../diagrams/colors1.xml"/><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wallpaperflare.com/stack-of-six-brown-hardbound-books-brown-hardbound-books-on-table-wallpaper-wjmtb/download/1920x1080" TargetMode="External"/><Relationship Id="rId7" Type="http://schemas.openxmlformats.org/officeDocument/2006/relationships/diagramColors" Target="../diagrams/colors2.xml"/><Relationship Id="rId2" Type="http://schemas.openxmlformats.org/officeDocument/2006/relationships/image" Target="../media/image14.jpg"/><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pngall.com/team-work-png/download/13196" TargetMode="External"/><Relationship Id="rId7" Type="http://schemas.openxmlformats.org/officeDocument/2006/relationships/diagramColors" Target="../diagrams/colors3.xml"/><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pallimed.org/2013/05/" TargetMode="External"/><Relationship Id="rId7" Type="http://schemas.openxmlformats.org/officeDocument/2006/relationships/diagramColors" Target="../diagrams/colors4.xml"/><Relationship Id="rId2" Type="http://schemas.openxmlformats.org/officeDocument/2006/relationships/image" Target="../media/image28.jpg"/><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D78DDD-2C06-4A5F-9B5A-49784F1ED612}"/>
              </a:ext>
            </a:extLst>
          </p:cNvPr>
          <p:cNvSpPr txBox="1"/>
          <p:nvPr/>
        </p:nvSpPr>
        <p:spPr>
          <a:xfrm>
            <a:off x="2286000" y="2800350"/>
            <a:ext cx="4572000" cy="1631216"/>
          </a:xfrm>
          <a:prstGeom prst="rect">
            <a:avLst/>
          </a:prstGeom>
          <a:noFill/>
        </p:spPr>
        <p:txBody>
          <a:bodyPr wrap="square">
            <a:spAutoFit/>
          </a:bodyPr>
          <a:lstStyle/>
          <a:p>
            <a:pPr algn="ctr"/>
            <a:r>
              <a:rPr lang="en-US" sz="2000" b="1" dirty="0">
                <a:latin typeface="Verdana" panose="020B0604030504040204" pitchFamily="34" charset="0"/>
                <a:ea typeface="Verdana" panose="020B0604030504040204" pitchFamily="34" charset="0"/>
              </a:rPr>
              <a:t>Veterans of Foreign Wars</a:t>
            </a:r>
            <a:br>
              <a:rPr lang="en-US" sz="2000" b="1" dirty="0">
                <a:latin typeface="Verdana" panose="020B0604030504040204" pitchFamily="34" charset="0"/>
                <a:ea typeface="Verdana" panose="020B0604030504040204" pitchFamily="34" charset="0"/>
              </a:rPr>
            </a:br>
            <a:r>
              <a:rPr lang="en-US" sz="2000" b="1" dirty="0">
                <a:latin typeface="Verdana" panose="020B0604030504040204" pitchFamily="34" charset="0"/>
                <a:ea typeface="Verdana" panose="020B0604030504040204" pitchFamily="34" charset="0"/>
              </a:rPr>
              <a:t>Department of California</a:t>
            </a:r>
          </a:p>
          <a:p>
            <a:pPr algn="ctr"/>
            <a:r>
              <a:rPr lang="en-US" sz="2000" b="1" dirty="0">
                <a:latin typeface="Verdana" panose="020B0604030504040204" pitchFamily="34" charset="0"/>
                <a:ea typeface="Verdana" panose="020B0604030504040204" pitchFamily="34" charset="0"/>
              </a:rPr>
              <a:t>VFW Mighty 1</a:t>
            </a:r>
            <a:r>
              <a:rPr lang="en-US" sz="2000" b="1" baseline="30000" dirty="0">
                <a:latin typeface="Verdana" panose="020B0604030504040204" pitchFamily="34" charset="0"/>
                <a:ea typeface="Verdana" panose="020B0604030504040204" pitchFamily="34" charset="0"/>
              </a:rPr>
              <a:t>st</a:t>
            </a:r>
            <a:r>
              <a:rPr lang="en-US" sz="2000" b="1" dirty="0">
                <a:latin typeface="Verdana" panose="020B0604030504040204" pitchFamily="34" charset="0"/>
                <a:ea typeface="Verdana" panose="020B0604030504040204" pitchFamily="34" charset="0"/>
              </a:rPr>
              <a:t> District</a:t>
            </a:r>
            <a:br>
              <a:rPr lang="en-US" sz="2000" b="1" dirty="0">
                <a:latin typeface="Verdana" panose="020B0604030504040204" pitchFamily="34" charset="0"/>
                <a:ea typeface="Verdana" panose="020B0604030504040204" pitchFamily="34" charset="0"/>
              </a:rPr>
            </a:br>
            <a:br>
              <a:rPr lang="en-US" sz="2000" b="1" dirty="0">
                <a:latin typeface="Verdana" panose="020B0604030504040204" pitchFamily="34" charset="0"/>
                <a:ea typeface="Verdana" panose="020B0604030504040204" pitchFamily="34" charset="0"/>
              </a:rPr>
            </a:br>
            <a:r>
              <a:rPr lang="en-US" sz="2000" b="1" dirty="0">
                <a:latin typeface="Verdana" panose="020B0604030504040204" pitchFamily="34" charset="0"/>
                <a:ea typeface="Verdana" panose="020B0604030504040204" pitchFamily="34" charset="0"/>
              </a:rPr>
              <a:t>POST COMMANDER</a:t>
            </a:r>
          </a:p>
        </p:txBody>
      </p:sp>
      <p:pic>
        <p:nvPicPr>
          <p:cNvPr id="1026" name="Picture 2" descr="VFW Store - Post Commander Pin">
            <a:extLst>
              <a:ext uri="{FF2B5EF4-FFF2-40B4-BE49-F238E27FC236}">
                <a16:creationId xmlns:a16="http://schemas.microsoft.com/office/drawing/2014/main" id="{0F5AB330-8B8E-46F7-8963-C3891C7E37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475" y="895350"/>
            <a:ext cx="154305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0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A1E7FE-CBF2-43D7-AA27-E0774C51DA29}"/>
              </a:ext>
            </a:extLst>
          </p:cNvPr>
          <p:cNvSpPr>
            <a:spLocks noGrp="1"/>
          </p:cNvSpPr>
          <p:nvPr>
            <p:ph type="body" idx="1"/>
          </p:nvPr>
        </p:nvSpPr>
        <p:spPr>
          <a:xfrm>
            <a:off x="685800" y="1276350"/>
            <a:ext cx="7903210" cy="3724096"/>
          </a:xfrm>
        </p:spPr>
        <p:txBody>
          <a:bodyPr/>
          <a:lstStyle/>
          <a:p>
            <a:pPr marL="12700" marR="5080" lvl="0" indent="0" defTabSz="914400" eaLnBrk="1" fontAlgn="auto" latinLnBrk="0" hangingPunct="1">
              <a:lnSpc>
                <a:spcPct val="100000"/>
              </a:lnSpc>
              <a:spcBef>
                <a:spcPts val="1450"/>
              </a:spcBef>
              <a:spcAft>
                <a:spcPts val="0"/>
              </a:spcAft>
              <a:buClrTx/>
              <a:buSzTx/>
              <a:buFontTx/>
              <a:buNone/>
              <a:tabLst/>
              <a:defRPr/>
            </a:pPr>
            <a:r>
              <a:rPr kumimoji="0" lang="en-US" sz="1800" b="0" i="0" u="none" strike="noStrike" kern="0" cap="none" spc="-5" normalizeH="0" baseline="0" noProof="0" dirty="0">
                <a:ln>
                  <a:noFill/>
                </a:ln>
                <a:solidFill>
                  <a:srgbClr val="000513"/>
                </a:solidFill>
                <a:effectLst/>
                <a:uLnTx/>
                <a:uFillTx/>
                <a:latin typeface="Verdana"/>
                <a:ea typeface="+mn-ea"/>
              </a:rPr>
              <a:t>The </a:t>
            </a:r>
            <a:r>
              <a:rPr kumimoji="0" lang="en-US" sz="1800" b="1" i="0" u="sng" strike="noStrike" kern="0" cap="none" spc="0" normalizeH="0" baseline="0" noProof="0" dirty="0">
                <a:ln>
                  <a:noFill/>
                </a:ln>
                <a:solidFill>
                  <a:srgbClr val="000513"/>
                </a:solidFill>
                <a:effectLst/>
                <a:uLnTx/>
                <a:uFillTx/>
                <a:latin typeface="Verdana"/>
                <a:ea typeface="+mn-ea"/>
              </a:rPr>
              <a:t>National </a:t>
            </a:r>
            <a:r>
              <a:rPr kumimoji="0" lang="en-US" sz="1800" b="1" i="0" u="sng" strike="noStrike" kern="0" cap="none" spc="-5" normalizeH="0" baseline="0" noProof="0" dirty="0">
                <a:ln>
                  <a:noFill/>
                </a:ln>
                <a:solidFill>
                  <a:srgbClr val="000513"/>
                </a:solidFill>
                <a:effectLst/>
                <a:uLnTx/>
                <a:uFillTx/>
                <a:latin typeface="Verdana"/>
                <a:ea typeface="+mn-ea"/>
              </a:rPr>
              <a:t>Manual </a:t>
            </a:r>
            <a:r>
              <a:rPr kumimoji="0" lang="en-US" sz="1800" b="1" i="0" u="sng" strike="noStrike" kern="0" cap="none" spc="0" normalizeH="0" baseline="0" noProof="0" dirty="0">
                <a:ln>
                  <a:noFill/>
                </a:ln>
                <a:solidFill>
                  <a:srgbClr val="000513"/>
                </a:solidFill>
                <a:effectLst/>
                <a:uLnTx/>
                <a:uFillTx/>
                <a:latin typeface="Verdana"/>
                <a:ea typeface="+mn-ea"/>
              </a:rPr>
              <a:t>of Procedure </a:t>
            </a:r>
            <a:r>
              <a:rPr kumimoji="0" lang="en-US" sz="1800" b="0" i="0" u="none" strike="noStrike" kern="0" cap="none" spc="0" normalizeH="0" baseline="0" noProof="0" dirty="0">
                <a:ln>
                  <a:noFill/>
                </a:ln>
                <a:solidFill>
                  <a:srgbClr val="000513"/>
                </a:solidFill>
                <a:effectLst/>
                <a:uLnTx/>
                <a:uFillTx/>
                <a:latin typeface="Verdana"/>
                <a:ea typeface="+mn-ea"/>
              </a:rPr>
              <a:t>specifically lists certain </a:t>
            </a:r>
            <a:r>
              <a:rPr kumimoji="0" lang="en-US" sz="1800" b="0" i="0" u="sng" strike="noStrike" kern="0" cap="none" spc="0" normalizeH="0" baseline="0" noProof="0" dirty="0">
                <a:ln>
                  <a:noFill/>
                </a:ln>
                <a:solidFill>
                  <a:srgbClr val="000513"/>
                </a:solidFill>
                <a:effectLst/>
                <a:uLnTx/>
                <a:uFillTx/>
                <a:latin typeface="Verdana"/>
                <a:ea typeface="+mn-ea"/>
              </a:rPr>
              <a:t>duties</a:t>
            </a:r>
            <a:r>
              <a:rPr kumimoji="0" lang="en-US" sz="1800" b="0" i="0" u="none" strike="noStrike" kern="0" cap="none" spc="0" normalizeH="0" baseline="0" noProof="0" dirty="0">
                <a:ln>
                  <a:noFill/>
                </a:ln>
                <a:solidFill>
                  <a:srgbClr val="000513"/>
                </a:solidFill>
                <a:effectLst/>
                <a:uLnTx/>
                <a:uFillTx/>
                <a:latin typeface="Verdana"/>
                <a:ea typeface="+mn-ea"/>
              </a:rPr>
              <a:t> for each officer, </a:t>
            </a:r>
            <a:r>
              <a:rPr kumimoji="0" lang="en-US" sz="1800" b="0" i="0" u="none" strike="noStrike" kern="0" cap="none" spc="-5" normalizeH="0" baseline="0" noProof="0" dirty="0">
                <a:ln>
                  <a:noFill/>
                </a:ln>
                <a:solidFill>
                  <a:srgbClr val="000513"/>
                </a:solidFill>
                <a:effectLst/>
                <a:uLnTx/>
                <a:uFillTx/>
                <a:latin typeface="Verdana"/>
                <a:ea typeface="+mn-ea"/>
              </a:rPr>
              <a:t>and </a:t>
            </a:r>
            <a:r>
              <a:rPr kumimoji="0" lang="en-US" sz="1800" b="0" i="0" u="none" strike="noStrike" kern="0" cap="none" spc="5" normalizeH="0" baseline="0" noProof="0" dirty="0">
                <a:ln>
                  <a:noFill/>
                </a:ln>
                <a:solidFill>
                  <a:srgbClr val="000513"/>
                </a:solidFill>
                <a:effectLst/>
                <a:uLnTx/>
                <a:uFillTx/>
                <a:latin typeface="Verdana"/>
                <a:ea typeface="+mn-ea"/>
              </a:rPr>
              <a:t>in </a:t>
            </a:r>
            <a:r>
              <a:rPr kumimoji="0" lang="en-US" sz="1800" b="0" i="0" u="none" strike="noStrike" kern="0" cap="none" spc="-5" normalizeH="0" baseline="0" noProof="0" dirty="0">
                <a:ln>
                  <a:noFill/>
                </a:ln>
                <a:solidFill>
                  <a:srgbClr val="000513"/>
                </a:solidFill>
                <a:effectLst/>
                <a:uLnTx/>
                <a:uFillTx/>
                <a:latin typeface="Verdana"/>
                <a:ea typeface="+mn-ea"/>
              </a:rPr>
              <a:t>the </a:t>
            </a:r>
            <a:r>
              <a:rPr kumimoji="0" lang="en-US" sz="1800" b="0" i="0" u="none" strike="noStrike" kern="0" cap="none" spc="0" normalizeH="0" baseline="0" noProof="0" dirty="0">
                <a:ln>
                  <a:noFill/>
                </a:ln>
                <a:solidFill>
                  <a:srgbClr val="000513"/>
                </a:solidFill>
                <a:effectLst/>
                <a:uLnTx/>
                <a:uFillTx/>
                <a:latin typeface="Verdana"/>
                <a:ea typeface="+mn-ea"/>
              </a:rPr>
              <a:t>normal course of </a:t>
            </a:r>
            <a:r>
              <a:rPr kumimoji="0" lang="en-US" sz="1800" b="0" i="0" u="none" strike="noStrike" kern="0" cap="none" spc="-5" normalizeH="0" baseline="0" noProof="0" dirty="0">
                <a:ln>
                  <a:noFill/>
                </a:ln>
                <a:solidFill>
                  <a:srgbClr val="000513"/>
                </a:solidFill>
                <a:effectLst/>
                <a:uLnTx/>
                <a:uFillTx/>
                <a:latin typeface="Verdana"/>
                <a:ea typeface="+mn-ea"/>
              </a:rPr>
              <a:t>events, </a:t>
            </a:r>
            <a:r>
              <a:rPr kumimoji="0" lang="en-US" sz="1800" b="0" i="0" u="none" strike="noStrike" kern="0" cap="none" spc="0" normalizeH="0" baseline="0" noProof="0" dirty="0">
                <a:ln>
                  <a:noFill/>
                </a:ln>
                <a:solidFill>
                  <a:srgbClr val="000513"/>
                </a:solidFill>
                <a:effectLst/>
                <a:uLnTx/>
                <a:uFillTx/>
                <a:latin typeface="Verdana"/>
                <a:ea typeface="+mn-ea"/>
              </a:rPr>
              <a:t>this would be sufficient. </a:t>
            </a:r>
            <a:endParaRPr lang="en-US" sz="1800" spc="-25" dirty="0"/>
          </a:p>
          <a:p>
            <a:pPr marL="12700" marR="5080" lvl="0" indent="0" defTabSz="914400" eaLnBrk="1" fontAlgn="auto" latinLnBrk="0" hangingPunct="1">
              <a:lnSpc>
                <a:spcPct val="100000"/>
              </a:lnSpc>
              <a:spcBef>
                <a:spcPts val="1450"/>
              </a:spcBef>
              <a:spcAft>
                <a:spcPts val="0"/>
              </a:spcAft>
              <a:buClrTx/>
              <a:buSzTx/>
              <a:buFontTx/>
              <a:buNone/>
              <a:tabLst/>
              <a:defRPr/>
            </a:pPr>
            <a:r>
              <a:rPr kumimoji="0" lang="en-US" sz="1800" b="0" i="0" u="none" strike="noStrike" kern="0" cap="none" spc="-25" normalizeH="0" baseline="0" noProof="0" dirty="0">
                <a:ln>
                  <a:noFill/>
                </a:ln>
                <a:solidFill>
                  <a:srgbClr val="000513"/>
                </a:solidFill>
                <a:effectLst/>
                <a:uLnTx/>
                <a:uFillTx/>
                <a:latin typeface="Verdana"/>
                <a:ea typeface="+mn-ea"/>
              </a:rPr>
              <a:t>But your Post has its own BYLAWS and may lay out additional, more specific responsibilities for all officers, it is your job to know and understand all of them. </a:t>
            </a:r>
            <a:endParaRPr lang="en-US" sz="1800" spc="-25" dirty="0"/>
          </a:p>
          <a:p>
            <a:pPr marL="12700" marR="5080" lvl="0" indent="0" algn="ctr" defTabSz="914400" eaLnBrk="1" fontAlgn="auto" latinLnBrk="0" hangingPunct="1">
              <a:lnSpc>
                <a:spcPct val="100000"/>
              </a:lnSpc>
              <a:spcBef>
                <a:spcPts val="1450"/>
              </a:spcBef>
              <a:spcAft>
                <a:spcPts val="0"/>
              </a:spcAft>
              <a:buClrTx/>
              <a:buSzTx/>
              <a:buFontTx/>
              <a:buNone/>
              <a:tabLst/>
              <a:defRPr/>
            </a:pPr>
            <a:r>
              <a:rPr kumimoji="0" lang="en-US" sz="2400" b="0" i="0" u="none" strike="noStrike" kern="0" cap="none" spc="-25" normalizeH="0" baseline="0" noProof="0" dirty="0">
                <a:ln>
                  <a:noFill/>
                </a:ln>
                <a:solidFill>
                  <a:srgbClr val="FF0000"/>
                </a:solidFill>
                <a:effectLst/>
                <a:uLnTx/>
                <a:uFillTx/>
                <a:latin typeface="Verdana"/>
                <a:ea typeface="+mn-ea"/>
              </a:rPr>
              <a:t>READ YOUR POST BYLAWS </a:t>
            </a:r>
          </a:p>
          <a:p>
            <a:pPr marL="12700" marR="5080" lvl="0" indent="0" algn="ctr" defTabSz="914400" eaLnBrk="1" fontAlgn="auto" latinLnBrk="0" hangingPunct="1">
              <a:lnSpc>
                <a:spcPct val="100000"/>
              </a:lnSpc>
              <a:spcBef>
                <a:spcPts val="1450"/>
              </a:spcBef>
              <a:spcAft>
                <a:spcPts val="0"/>
              </a:spcAft>
              <a:buClrTx/>
              <a:buSzTx/>
              <a:buFontTx/>
              <a:buNone/>
              <a:tabLst/>
              <a:defRPr/>
            </a:pPr>
            <a:r>
              <a:rPr lang="en-US" sz="2400" spc="-25" dirty="0">
                <a:solidFill>
                  <a:srgbClr val="FF0000"/>
                </a:solidFill>
              </a:rPr>
              <a:t>Yes, you will hear this throughout this training,  </a:t>
            </a:r>
          </a:p>
          <a:p>
            <a:pPr marL="12700" marR="5080" lvl="0" indent="0" algn="ctr" defTabSz="914400" eaLnBrk="1" fontAlgn="auto" latinLnBrk="0" hangingPunct="1">
              <a:lnSpc>
                <a:spcPct val="100000"/>
              </a:lnSpc>
              <a:spcBef>
                <a:spcPts val="1450"/>
              </a:spcBef>
              <a:spcAft>
                <a:spcPts val="0"/>
              </a:spcAft>
              <a:buClrTx/>
              <a:buSzTx/>
              <a:buFontTx/>
              <a:buNone/>
              <a:tabLst/>
              <a:defRPr/>
            </a:pPr>
            <a:r>
              <a:rPr lang="en-US" sz="2400" spc="-25" dirty="0">
                <a:solidFill>
                  <a:srgbClr val="FF0000"/>
                </a:solidFill>
              </a:rPr>
              <a:t>A LOT!</a:t>
            </a:r>
            <a:endParaRPr kumimoji="0" lang="en-US" sz="2400" b="0" i="0" u="none" strike="noStrike" kern="0" cap="none" spc="0" normalizeH="0" baseline="0" noProof="0" dirty="0">
              <a:ln>
                <a:noFill/>
              </a:ln>
              <a:solidFill>
                <a:srgbClr val="FF0000"/>
              </a:solidFill>
              <a:effectLst/>
              <a:uLnTx/>
              <a:uFillTx/>
              <a:latin typeface="Verdana"/>
              <a:ea typeface="+mn-ea"/>
            </a:endParaRPr>
          </a:p>
          <a:p>
            <a:endParaRPr lang="en-US" dirty="0"/>
          </a:p>
        </p:txBody>
      </p:sp>
    </p:spTree>
    <p:extLst>
      <p:ext uri="{BB962C8B-B14F-4D97-AF65-F5344CB8AC3E}">
        <p14:creationId xmlns:p14="http://schemas.microsoft.com/office/powerpoint/2010/main" val="148911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336438"/>
            <a:ext cx="6626860" cy="567463"/>
          </a:xfrm>
          <a:prstGeom prst="rect">
            <a:avLst/>
          </a:prstGeom>
        </p:spPr>
        <p:txBody>
          <a:bodyPr vert="horz" wrap="square" lIns="0" tIns="13335" rIns="0" bIns="0" rtlCol="0">
            <a:spAutoFit/>
          </a:bodyPr>
          <a:lstStyle/>
          <a:p>
            <a:pPr marL="12700">
              <a:lnSpc>
                <a:spcPct val="100000"/>
              </a:lnSpc>
              <a:spcBef>
                <a:spcPts val="105"/>
              </a:spcBef>
            </a:pPr>
            <a:r>
              <a:rPr lang="en-US" spc="-5" dirty="0"/>
              <a:t>National Bylaw's, </a:t>
            </a:r>
            <a:r>
              <a:rPr lang="en-US" dirty="0"/>
              <a:t>Sec. 218 -</a:t>
            </a:r>
            <a:br>
              <a:rPr lang="en-US" dirty="0"/>
            </a:br>
            <a:r>
              <a:rPr lang="en-US" spc="-5" dirty="0"/>
              <a:t>Officers and </a:t>
            </a:r>
            <a:r>
              <a:rPr lang="en-US" dirty="0"/>
              <a:t>Chairmen, Duties </a:t>
            </a:r>
            <a:r>
              <a:rPr lang="en-US" spc="-5" dirty="0"/>
              <a:t>and</a:t>
            </a:r>
            <a:r>
              <a:rPr lang="en-US" dirty="0"/>
              <a:t> </a:t>
            </a:r>
            <a:r>
              <a:rPr lang="en-US" spc="-5" dirty="0"/>
              <a:t>Obligations.</a:t>
            </a:r>
            <a:endParaRPr dirty="0"/>
          </a:p>
        </p:txBody>
      </p:sp>
      <p:sp>
        <p:nvSpPr>
          <p:cNvPr id="3" name="object 3"/>
          <p:cNvSpPr txBox="1"/>
          <p:nvPr/>
        </p:nvSpPr>
        <p:spPr>
          <a:xfrm>
            <a:off x="612140" y="1110072"/>
            <a:ext cx="7916545" cy="3818994"/>
          </a:xfrm>
          <a:prstGeom prst="rect">
            <a:avLst/>
          </a:prstGeom>
        </p:spPr>
        <p:txBody>
          <a:bodyPr vert="horz" wrap="square" lIns="0" tIns="12700" rIns="0" bIns="0" rtlCol="0">
            <a:spAutoFit/>
          </a:bodyPr>
          <a:lstStyle/>
          <a:p>
            <a:pPr marL="12700">
              <a:lnSpc>
                <a:spcPct val="100000"/>
              </a:lnSpc>
              <a:spcBef>
                <a:spcPts val="1630"/>
              </a:spcBef>
            </a:pPr>
            <a:r>
              <a:rPr lang="en-US" b="1" spc="-5" dirty="0">
                <a:solidFill>
                  <a:srgbClr val="000513"/>
                </a:solidFill>
                <a:latin typeface="Verdana"/>
                <a:cs typeface="Verdana"/>
              </a:rPr>
              <a:t>Post Commander</a:t>
            </a:r>
          </a:p>
          <a:p>
            <a:pPr marL="12700">
              <a:lnSpc>
                <a:spcPct val="100000"/>
              </a:lnSpc>
              <a:spcBef>
                <a:spcPts val="1630"/>
              </a:spcBef>
            </a:pPr>
            <a:r>
              <a:rPr spc="-5" dirty="0">
                <a:solidFill>
                  <a:srgbClr val="000513"/>
                </a:solidFill>
                <a:latin typeface="Verdana"/>
                <a:cs typeface="Verdana"/>
              </a:rPr>
              <a:t>Among the duties </a:t>
            </a:r>
            <a:r>
              <a:rPr dirty="0">
                <a:solidFill>
                  <a:srgbClr val="000513"/>
                </a:solidFill>
                <a:latin typeface="Verdana"/>
                <a:cs typeface="Verdana"/>
              </a:rPr>
              <a:t>of </a:t>
            </a:r>
            <a:r>
              <a:rPr spc="-5" dirty="0">
                <a:solidFill>
                  <a:srgbClr val="000513"/>
                </a:solidFill>
                <a:latin typeface="Verdana"/>
                <a:cs typeface="Verdana"/>
              </a:rPr>
              <a:t>a </a:t>
            </a:r>
            <a:r>
              <a:rPr spc="-15" dirty="0">
                <a:solidFill>
                  <a:srgbClr val="000513"/>
                </a:solidFill>
                <a:latin typeface="Verdana"/>
                <a:cs typeface="Verdana"/>
              </a:rPr>
              <a:t>Post </a:t>
            </a:r>
            <a:r>
              <a:rPr spc="-25" dirty="0">
                <a:solidFill>
                  <a:srgbClr val="000513"/>
                </a:solidFill>
                <a:latin typeface="Verdana"/>
                <a:cs typeface="Verdana"/>
              </a:rPr>
              <a:t>Commander, </a:t>
            </a:r>
            <a:r>
              <a:rPr spc="-5" dirty="0">
                <a:solidFill>
                  <a:srgbClr val="000513"/>
                </a:solidFill>
                <a:latin typeface="Verdana"/>
                <a:cs typeface="Verdana"/>
              </a:rPr>
              <a:t>the </a:t>
            </a:r>
            <a:r>
              <a:rPr spc="-10" dirty="0">
                <a:solidFill>
                  <a:srgbClr val="000513"/>
                </a:solidFill>
                <a:latin typeface="Verdana"/>
                <a:cs typeface="Verdana"/>
              </a:rPr>
              <a:t>Commander</a:t>
            </a:r>
            <a:r>
              <a:rPr spc="215" dirty="0">
                <a:solidFill>
                  <a:srgbClr val="000513"/>
                </a:solidFill>
                <a:latin typeface="Verdana"/>
                <a:cs typeface="Verdana"/>
              </a:rPr>
              <a:t> </a:t>
            </a:r>
            <a:r>
              <a:rPr spc="-5" dirty="0">
                <a:solidFill>
                  <a:srgbClr val="000513"/>
                </a:solidFill>
                <a:latin typeface="Verdana"/>
                <a:cs typeface="Verdana"/>
              </a:rPr>
              <a:t>shall:</a:t>
            </a:r>
            <a:endParaRPr dirty="0">
              <a:latin typeface="Verdana"/>
              <a:cs typeface="Verdana"/>
            </a:endParaRPr>
          </a:p>
          <a:p>
            <a:pPr>
              <a:lnSpc>
                <a:spcPct val="100000"/>
              </a:lnSpc>
              <a:spcBef>
                <a:spcPts val="35"/>
              </a:spcBef>
            </a:pPr>
            <a:endParaRPr dirty="0">
              <a:latin typeface="Verdana"/>
              <a:cs typeface="Verdana"/>
            </a:endParaRPr>
          </a:p>
          <a:p>
            <a:pPr marL="355600" marR="67310" indent="-342900">
              <a:lnSpc>
                <a:spcPct val="100000"/>
              </a:lnSpc>
              <a:spcBef>
                <a:spcPts val="5"/>
              </a:spcBef>
              <a:buFont typeface="Arial" panose="020B0604020202020204" pitchFamily="34" charset="0"/>
              <a:buChar char="•"/>
              <a:tabLst>
                <a:tab pos="523875" algn="l"/>
              </a:tabLst>
            </a:pPr>
            <a:r>
              <a:rPr spc="-5" dirty="0">
                <a:solidFill>
                  <a:srgbClr val="0070C0"/>
                </a:solidFill>
                <a:latin typeface="Verdana"/>
                <a:cs typeface="Verdana"/>
              </a:rPr>
              <a:t>Preside at all meetings </a:t>
            </a:r>
            <a:r>
              <a:rPr dirty="0">
                <a:solidFill>
                  <a:srgbClr val="0070C0"/>
                </a:solidFill>
                <a:latin typeface="Verdana"/>
                <a:cs typeface="Verdana"/>
              </a:rPr>
              <a:t>of </a:t>
            </a:r>
            <a:r>
              <a:rPr spc="-5" dirty="0">
                <a:solidFill>
                  <a:srgbClr val="0070C0"/>
                </a:solidFill>
                <a:latin typeface="Verdana"/>
                <a:cs typeface="Verdana"/>
              </a:rPr>
              <a:t>the </a:t>
            </a:r>
            <a:r>
              <a:rPr spc="-10" dirty="0">
                <a:solidFill>
                  <a:srgbClr val="0070C0"/>
                </a:solidFill>
                <a:latin typeface="Verdana"/>
                <a:cs typeface="Verdana"/>
              </a:rPr>
              <a:t>Post, </a:t>
            </a:r>
            <a:r>
              <a:rPr spc="-5" dirty="0">
                <a:latin typeface="Verdana"/>
                <a:cs typeface="Verdana"/>
              </a:rPr>
              <a:t>conducting </a:t>
            </a:r>
            <a:r>
              <a:rPr spc="-10" dirty="0">
                <a:latin typeface="Verdana"/>
                <a:cs typeface="Verdana"/>
              </a:rPr>
              <a:t>such </a:t>
            </a:r>
            <a:r>
              <a:rPr spc="-5" dirty="0">
                <a:latin typeface="Verdana"/>
                <a:cs typeface="Verdana"/>
              </a:rPr>
              <a:t>meetings in accordance with Article X </a:t>
            </a:r>
            <a:r>
              <a:rPr dirty="0">
                <a:latin typeface="Verdana"/>
                <a:cs typeface="Verdana"/>
              </a:rPr>
              <a:t>of </a:t>
            </a:r>
            <a:r>
              <a:rPr spc="-5" dirty="0">
                <a:latin typeface="Verdana"/>
                <a:cs typeface="Verdana"/>
              </a:rPr>
              <a:t>the </a:t>
            </a:r>
            <a:r>
              <a:rPr spc="-10" dirty="0">
                <a:latin typeface="Verdana"/>
                <a:cs typeface="Verdana"/>
              </a:rPr>
              <a:t>Bylaws </a:t>
            </a:r>
            <a:r>
              <a:rPr spc="-5" dirty="0">
                <a:latin typeface="Verdana"/>
                <a:cs typeface="Verdana"/>
              </a:rPr>
              <a:t>and Manual </a:t>
            </a:r>
            <a:r>
              <a:rPr dirty="0">
                <a:latin typeface="Verdana"/>
                <a:cs typeface="Verdana"/>
              </a:rPr>
              <a:t>of </a:t>
            </a:r>
            <a:r>
              <a:rPr spc="-10" dirty="0">
                <a:latin typeface="Verdana"/>
                <a:cs typeface="Verdana"/>
              </a:rPr>
              <a:t>Procedure </a:t>
            </a:r>
            <a:r>
              <a:rPr spc="-5" dirty="0">
                <a:latin typeface="Verdana"/>
                <a:cs typeface="Verdana"/>
              </a:rPr>
              <a:t>and other applicable parliamentary</a:t>
            </a:r>
            <a:r>
              <a:rPr spc="235" dirty="0">
                <a:latin typeface="Verdana"/>
                <a:cs typeface="Verdana"/>
              </a:rPr>
              <a:t> </a:t>
            </a:r>
            <a:r>
              <a:rPr spc="-5" dirty="0">
                <a:latin typeface="Verdana"/>
                <a:cs typeface="Verdana"/>
              </a:rPr>
              <a:t>rules.</a:t>
            </a:r>
            <a:r>
              <a:rPr lang="en-US" spc="-5" dirty="0">
                <a:latin typeface="Verdana"/>
                <a:cs typeface="Verdana"/>
              </a:rPr>
              <a:t> </a:t>
            </a:r>
            <a:r>
              <a:rPr lang="en-US" spc="-5" dirty="0">
                <a:solidFill>
                  <a:srgbClr val="FF0000"/>
                </a:solidFill>
                <a:latin typeface="Verdana"/>
                <a:cs typeface="Verdana"/>
              </a:rPr>
              <a:t>Yes, you must go to all meetings.</a:t>
            </a:r>
            <a:endParaRPr dirty="0">
              <a:solidFill>
                <a:srgbClr val="0070C0"/>
              </a:solidFill>
              <a:latin typeface="Verdana"/>
              <a:cs typeface="Verdana"/>
            </a:endParaRPr>
          </a:p>
          <a:p>
            <a:pPr>
              <a:lnSpc>
                <a:spcPct val="100000"/>
              </a:lnSpc>
              <a:spcBef>
                <a:spcPts val="40"/>
              </a:spcBef>
              <a:buClr>
                <a:srgbClr val="000513"/>
              </a:buClr>
              <a:buFont typeface="Verdana"/>
              <a:buAutoNum type="alphaLcPeriod"/>
            </a:pPr>
            <a:endParaRPr dirty="0">
              <a:solidFill>
                <a:srgbClr val="0070C0"/>
              </a:solidFill>
              <a:latin typeface="Verdana"/>
              <a:cs typeface="Verdana"/>
            </a:endParaRPr>
          </a:p>
          <a:p>
            <a:pPr marL="355600" marR="60960" indent="-342900">
              <a:lnSpc>
                <a:spcPct val="100000"/>
              </a:lnSpc>
              <a:buFont typeface="Arial" panose="020B0604020202020204" pitchFamily="34" charset="0"/>
              <a:buChar char="•"/>
              <a:tabLst>
                <a:tab pos="526415" algn="l"/>
              </a:tabLst>
            </a:pPr>
            <a:r>
              <a:rPr spc="-5" dirty="0">
                <a:solidFill>
                  <a:srgbClr val="0070C0"/>
                </a:solidFill>
                <a:latin typeface="Verdana"/>
                <a:cs typeface="Verdana"/>
              </a:rPr>
              <a:t>Enforce strict </a:t>
            </a:r>
            <a:r>
              <a:rPr spc="-10" dirty="0">
                <a:solidFill>
                  <a:srgbClr val="0070C0"/>
                </a:solidFill>
                <a:latin typeface="Verdana"/>
                <a:cs typeface="Verdana"/>
              </a:rPr>
              <a:t>observance </a:t>
            </a:r>
            <a:r>
              <a:rPr dirty="0">
                <a:solidFill>
                  <a:srgbClr val="0070C0"/>
                </a:solidFill>
                <a:latin typeface="Verdana"/>
                <a:cs typeface="Verdana"/>
              </a:rPr>
              <a:t>of </a:t>
            </a:r>
            <a:r>
              <a:rPr spc="-5" dirty="0">
                <a:solidFill>
                  <a:srgbClr val="0070C0"/>
                </a:solidFill>
                <a:latin typeface="Verdana"/>
                <a:cs typeface="Verdana"/>
              </a:rPr>
              <a:t>the </a:t>
            </a:r>
            <a:r>
              <a:rPr spc="-10" dirty="0">
                <a:solidFill>
                  <a:srgbClr val="0070C0"/>
                </a:solidFill>
                <a:latin typeface="Verdana"/>
                <a:cs typeface="Verdana"/>
              </a:rPr>
              <a:t>laws </a:t>
            </a:r>
            <a:r>
              <a:rPr spc="-5" dirty="0">
                <a:solidFill>
                  <a:srgbClr val="0070C0"/>
                </a:solidFill>
                <a:latin typeface="Verdana"/>
                <a:cs typeface="Verdana"/>
              </a:rPr>
              <a:t>and </a:t>
            </a:r>
            <a:r>
              <a:rPr spc="-10" dirty="0">
                <a:solidFill>
                  <a:srgbClr val="0070C0"/>
                </a:solidFill>
                <a:latin typeface="Verdana"/>
                <a:cs typeface="Verdana"/>
              </a:rPr>
              <a:t>usages </a:t>
            </a:r>
            <a:r>
              <a:rPr dirty="0">
                <a:solidFill>
                  <a:srgbClr val="0070C0"/>
                </a:solidFill>
                <a:latin typeface="Verdana"/>
                <a:cs typeface="Verdana"/>
              </a:rPr>
              <a:t>of </a:t>
            </a:r>
            <a:r>
              <a:rPr spc="-5" dirty="0">
                <a:solidFill>
                  <a:srgbClr val="0070C0"/>
                </a:solidFill>
                <a:latin typeface="Verdana"/>
                <a:cs typeface="Verdana"/>
              </a:rPr>
              <a:t>this organization, including </a:t>
            </a:r>
            <a:r>
              <a:rPr spc="-10" dirty="0">
                <a:solidFill>
                  <a:srgbClr val="0070C0"/>
                </a:solidFill>
                <a:latin typeface="Verdana"/>
                <a:cs typeface="Verdana"/>
              </a:rPr>
              <a:t>Post,</a:t>
            </a:r>
            <a:r>
              <a:rPr lang="en-US" spc="-10" dirty="0">
                <a:solidFill>
                  <a:srgbClr val="0070C0"/>
                </a:solidFill>
                <a:latin typeface="Verdana"/>
                <a:cs typeface="Verdana"/>
              </a:rPr>
              <a:t> </a:t>
            </a:r>
            <a:r>
              <a:rPr spc="-5" dirty="0">
                <a:solidFill>
                  <a:srgbClr val="0070C0"/>
                </a:solidFill>
                <a:latin typeface="Verdana"/>
                <a:cs typeface="Verdana"/>
              </a:rPr>
              <a:t>District and </a:t>
            </a:r>
            <a:r>
              <a:rPr spc="-10" dirty="0">
                <a:solidFill>
                  <a:srgbClr val="0070C0"/>
                </a:solidFill>
                <a:latin typeface="Verdana"/>
                <a:cs typeface="Verdana"/>
              </a:rPr>
              <a:t>Department Bylaws </a:t>
            </a:r>
            <a:r>
              <a:rPr spc="-5" dirty="0">
                <a:solidFill>
                  <a:srgbClr val="0070C0"/>
                </a:solidFill>
                <a:latin typeface="Verdana"/>
                <a:cs typeface="Verdana"/>
              </a:rPr>
              <a:t>and the Congressional </a:t>
            </a:r>
            <a:r>
              <a:rPr spc="-30" dirty="0">
                <a:solidFill>
                  <a:srgbClr val="0070C0"/>
                </a:solidFill>
                <a:latin typeface="Verdana"/>
                <a:cs typeface="Verdana"/>
              </a:rPr>
              <a:t>Charter, </a:t>
            </a:r>
            <a:r>
              <a:rPr spc="-5" dirty="0">
                <a:solidFill>
                  <a:srgbClr val="0070C0"/>
                </a:solidFill>
                <a:latin typeface="Verdana"/>
                <a:cs typeface="Verdana"/>
              </a:rPr>
              <a:t>National </a:t>
            </a:r>
            <a:r>
              <a:rPr spc="-10" dirty="0">
                <a:solidFill>
                  <a:srgbClr val="0070C0"/>
                </a:solidFill>
                <a:latin typeface="Verdana"/>
                <a:cs typeface="Verdana"/>
              </a:rPr>
              <a:t>Bylaws, </a:t>
            </a:r>
            <a:r>
              <a:rPr spc="-5" dirty="0">
                <a:solidFill>
                  <a:srgbClr val="0070C0"/>
                </a:solidFill>
                <a:latin typeface="Verdana"/>
                <a:cs typeface="Verdana"/>
              </a:rPr>
              <a:t>Manual </a:t>
            </a:r>
            <a:r>
              <a:rPr dirty="0">
                <a:solidFill>
                  <a:srgbClr val="0070C0"/>
                </a:solidFill>
                <a:latin typeface="Verdana"/>
                <a:cs typeface="Verdana"/>
              </a:rPr>
              <a:t>of </a:t>
            </a:r>
            <a:r>
              <a:rPr spc="-10" dirty="0">
                <a:solidFill>
                  <a:srgbClr val="0070C0"/>
                </a:solidFill>
                <a:latin typeface="Verdana"/>
                <a:cs typeface="Verdana"/>
              </a:rPr>
              <a:t>Procedure </a:t>
            </a:r>
            <a:r>
              <a:rPr spc="-5" dirty="0">
                <a:solidFill>
                  <a:srgbClr val="0070C0"/>
                </a:solidFill>
                <a:latin typeface="Verdana"/>
                <a:cs typeface="Verdana"/>
              </a:rPr>
              <a:t>and Ritual and all </a:t>
            </a:r>
            <a:r>
              <a:rPr spc="-10" dirty="0">
                <a:solidFill>
                  <a:srgbClr val="0070C0"/>
                </a:solidFill>
                <a:latin typeface="Verdana"/>
                <a:cs typeface="Verdana"/>
              </a:rPr>
              <a:t>lawful </a:t>
            </a:r>
            <a:r>
              <a:rPr spc="-5" dirty="0">
                <a:solidFill>
                  <a:srgbClr val="0070C0"/>
                </a:solidFill>
                <a:latin typeface="Verdana"/>
                <a:cs typeface="Verdana"/>
              </a:rPr>
              <a:t>orders from proper</a:t>
            </a:r>
            <a:r>
              <a:rPr spc="370" dirty="0">
                <a:solidFill>
                  <a:srgbClr val="0070C0"/>
                </a:solidFill>
                <a:latin typeface="Verdana"/>
                <a:cs typeface="Verdana"/>
              </a:rPr>
              <a:t> </a:t>
            </a:r>
            <a:r>
              <a:rPr spc="-5" dirty="0">
                <a:solidFill>
                  <a:srgbClr val="0070C0"/>
                </a:solidFill>
                <a:latin typeface="Verdana"/>
                <a:cs typeface="Verdana"/>
              </a:rPr>
              <a:t>authorities.</a:t>
            </a:r>
            <a:r>
              <a:rPr lang="en-US" spc="-5" dirty="0">
                <a:solidFill>
                  <a:srgbClr val="0070C0"/>
                </a:solidFill>
                <a:latin typeface="Verdana"/>
                <a:cs typeface="Verdana"/>
              </a:rPr>
              <a:t> </a:t>
            </a:r>
            <a:r>
              <a:rPr lang="en-US" spc="-5" dirty="0">
                <a:solidFill>
                  <a:srgbClr val="FF0000"/>
                </a:solidFill>
                <a:latin typeface="Verdana"/>
                <a:cs typeface="Verdana"/>
              </a:rPr>
              <a:t>Read and follow By-laws</a:t>
            </a:r>
            <a:endParaRPr dirty="0">
              <a:solidFill>
                <a:srgbClr val="0070C0"/>
              </a:solidFill>
              <a:latin typeface="Verdana"/>
              <a:cs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202FB5-FC6D-4A12-851B-8952544D3E96}"/>
              </a:ext>
            </a:extLst>
          </p:cNvPr>
          <p:cNvSpPr>
            <a:spLocks noGrp="1"/>
          </p:cNvSpPr>
          <p:nvPr>
            <p:ph type="body" idx="1"/>
          </p:nvPr>
        </p:nvSpPr>
        <p:spPr>
          <a:xfrm>
            <a:off x="620395" y="1140804"/>
            <a:ext cx="7903210" cy="3534301"/>
          </a:xfrm>
        </p:spPr>
        <p:txBody>
          <a:bodyPr/>
          <a:lstStyle/>
          <a:p>
            <a:pPr marL="355600" marR="508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11175" algn="l"/>
              </a:tabLst>
              <a:defRPr/>
            </a:pPr>
            <a:r>
              <a:rPr kumimoji="0" lang="en-US" sz="1600" b="0" i="0" u="none" strike="noStrike" kern="1200" cap="none" spc="-5" normalizeH="0" baseline="0" noProof="0" dirty="0">
                <a:ln>
                  <a:noFill/>
                </a:ln>
                <a:solidFill>
                  <a:srgbClr val="0070C0"/>
                </a:solidFill>
                <a:effectLst/>
                <a:uLnTx/>
                <a:uFillTx/>
                <a:latin typeface="Verdana"/>
                <a:ea typeface="+mn-ea"/>
                <a:cs typeface="Verdana"/>
              </a:rPr>
              <a:t>Insist that </a:t>
            </a:r>
            <a:r>
              <a:rPr kumimoji="0" lang="en-US" sz="1600" b="0" i="0" u="none" strike="noStrike" kern="1200" cap="none" spc="-15" normalizeH="0" baseline="0" noProof="0" dirty="0">
                <a:ln>
                  <a:noFill/>
                </a:ln>
                <a:solidFill>
                  <a:srgbClr val="0070C0"/>
                </a:solidFill>
                <a:effectLst/>
                <a:uLnTx/>
                <a:uFillTx/>
                <a:latin typeface="Verdana"/>
                <a:ea typeface="+mn-ea"/>
                <a:cs typeface="Verdana"/>
              </a:rPr>
              <a:t>Post </a:t>
            </a:r>
            <a:r>
              <a:rPr kumimoji="0" lang="en-US" sz="1600" b="0" i="0" u="none" strike="noStrike" kern="1200" cap="none" spc="-10" normalizeH="0" baseline="0" noProof="0" dirty="0">
                <a:ln>
                  <a:noFill/>
                </a:ln>
                <a:solidFill>
                  <a:srgbClr val="0070C0"/>
                </a:solidFill>
                <a:effectLst/>
                <a:uLnTx/>
                <a:uFillTx/>
                <a:latin typeface="Verdana"/>
                <a:ea typeface="+mn-ea"/>
                <a:cs typeface="Verdana"/>
              </a:rPr>
              <a:t>business </a:t>
            </a:r>
            <a:r>
              <a:rPr kumimoji="0" lang="en-US" sz="1600" b="0" i="0" u="none" strike="noStrike" kern="1200" cap="none" spc="-5" normalizeH="0" baseline="0" noProof="0" dirty="0">
                <a:ln>
                  <a:noFill/>
                </a:ln>
                <a:solidFill>
                  <a:srgbClr val="0070C0"/>
                </a:solidFill>
                <a:effectLst/>
                <a:uLnTx/>
                <a:uFillTx/>
                <a:latin typeface="Verdana"/>
                <a:ea typeface="+mn-ea"/>
                <a:cs typeface="Verdana"/>
              </a:rPr>
              <a:t>and activities be conducted in </a:t>
            </a:r>
            <a:r>
              <a:rPr kumimoji="0" lang="en-US" sz="1600" b="0" i="0" u="none" strike="noStrike" kern="1200" cap="none" spc="-10" normalizeH="0" baseline="0" noProof="0" dirty="0">
                <a:ln>
                  <a:noFill/>
                </a:ln>
                <a:solidFill>
                  <a:srgbClr val="0070C0"/>
                </a:solidFill>
                <a:effectLst/>
                <a:uLnTx/>
                <a:uFillTx/>
                <a:latin typeface="Verdana"/>
                <a:ea typeface="+mn-ea"/>
                <a:cs typeface="Verdana"/>
              </a:rPr>
              <a:t>such </a:t>
            </a:r>
            <a:r>
              <a:rPr kumimoji="0" lang="en-US" sz="1600" b="0" i="0" u="none" strike="noStrike" kern="1200" cap="none" spc="-5" normalizeH="0" baseline="0" noProof="0" dirty="0">
                <a:ln>
                  <a:noFill/>
                </a:ln>
                <a:solidFill>
                  <a:srgbClr val="0070C0"/>
                </a:solidFill>
                <a:effectLst/>
                <a:uLnTx/>
                <a:uFillTx/>
                <a:latin typeface="Verdana"/>
                <a:ea typeface="+mn-ea"/>
                <a:cs typeface="Verdana"/>
              </a:rPr>
              <a:t>a </a:t>
            </a:r>
            <a:r>
              <a:rPr kumimoji="0" lang="en-US" sz="1600" b="0" i="0" u="none" strike="noStrike" kern="1200" cap="none" spc="-10" normalizeH="0" baseline="0" noProof="0" dirty="0">
                <a:ln>
                  <a:noFill/>
                </a:ln>
                <a:solidFill>
                  <a:srgbClr val="0070C0"/>
                </a:solidFill>
                <a:effectLst/>
                <a:uLnTx/>
                <a:uFillTx/>
                <a:latin typeface="Verdana"/>
                <a:ea typeface="+mn-ea"/>
                <a:cs typeface="Verdana"/>
              </a:rPr>
              <a:t>manner </a:t>
            </a:r>
            <a:r>
              <a:rPr kumimoji="0" lang="en-US" sz="1600" b="0" i="0" u="none" strike="noStrike" kern="1200" cap="none" spc="-5" normalizeH="0" baseline="0" noProof="0" dirty="0">
                <a:ln>
                  <a:noFill/>
                </a:ln>
                <a:solidFill>
                  <a:srgbClr val="0070C0"/>
                </a:solidFill>
                <a:effectLst/>
                <a:uLnTx/>
                <a:uFillTx/>
                <a:latin typeface="Verdana"/>
                <a:ea typeface="+mn-ea"/>
                <a:cs typeface="Verdana"/>
              </a:rPr>
              <a:t>that they do not violate </a:t>
            </a:r>
            <a:r>
              <a:rPr kumimoji="0" lang="en-US" sz="1600" b="0" i="0" u="none" strike="noStrike" kern="1200" cap="none" spc="-10" normalizeH="0" baseline="0" noProof="0" dirty="0">
                <a:ln>
                  <a:noFill/>
                </a:ln>
                <a:solidFill>
                  <a:srgbClr val="0070C0"/>
                </a:solidFill>
                <a:effectLst/>
                <a:uLnTx/>
                <a:uFillTx/>
                <a:latin typeface="Verdana"/>
                <a:ea typeface="+mn-ea"/>
                <a:cs typeface="Verdana"/>
              </a:rPr>
              <a:t>any </a:t>
            </a:r>
            <a:r>
              <a:rPr kumimoji="0" lang="en-US" sz="1600" b="0" i="0" u="none" strike="noStrike" kern="1200" cap="none" spc="-5" normalizeH="0" baseline="0" noProof="0" dirty="0">
                <a:ln>
                  <a:noFill/>
                </a:ln>
                <a:solidFill>
                  <a:srgbClr val="0070C0"/>
                </a:solidFill>
                <a:effectLst/>
                <a:uLnTx/>
                <a:uFillTx/>
                <a:latin typeface="Verdana"/>
                <a:ea typeface="+mn-ea"/>
                <a:cs typeface="Verdana"/>
              </a:rPr>
              <a:t>applicable </a:t>
            </a:r>
            <a:r>
              <a:rPr kumimoji="0" lang="en-US" sz="1600" b="0" i="0" u="none" strike="noStrike" kern="1200" cap="none" spc="-10" normalizeH="0" baseline="0" noProof="0" dirty="0">
                <a:ln>
                  <a:noFill/>
                </a:ln>
                <a:solidFill>
                  <a:srgbClr val="0070C0"/>
                </a:solidFill>
                <a:effectLst/>
                <a:uLnTx/>
                <a:uFillTx/>
                <a:latin typeface="Verdana"/>
                <a:ea typeface="+mn-ea"/>
                <a:cs typeface="Verdana"/>
              </a:rPr>
              <a:t>governmental </a:t>
            </a:r>
            <a:r>
              <a:rPr kumimoji="0" lang="en-US" sz="1600" b="0" i="0" u="none" strike="noStrike" kern="1200" cap="none" spc="-20" normalizeH="0" baseline="0" noProof="0" dirty="0">
                <a:ln>
                  <a:noFill/>
                </a:ln>
                <a:solidFill>
                  <a:srgbClr val="0070C0"/>
                </a:solidFill>
                <a:effectLst/>
                <a:uLnTx/>
                <a:uFillTx/>
                <a:latin typeface="Verdana"/>
                <a:ea typeface="+mn-ea"/>
                <a:cs typeface="Verdana"/>
              </a:rPr>
              <a:t>law, </a:t>
            </a:r>
            <a:r>
              <a:rPr kumimoji="0" lang="en-US" sz="1600" b="0" i="0" u="none" strike="noStrike" kern="1200" cap="none" spc="-5" normalizeH="0" baseline="0" noProof="0" dirty="0">
                <a:ln>
                  <a:noFill/>
                </a:ln>
                <a:solidFill>
                  <a:srgbClr val="0070C0"/>
                </a:solidFill>
                <a:effectLst/>
                <a:uLnTx/>
                <a:uFillTx/>
                <a:latin typeface="Verdana"/>
                <a:ea typeface="+mn-ea"/>
                <a:cs typeface="Verdana"/>
              </a:rPr>
              <a:t>ordinance </a:t>
            </a:r>
            <a:r>
              <a:rPr kumimoji="0" lang="en-US" sz="1600" b="0" i="0" u="none" strike="noStrike" kern="1200" cap="none" spc="0" normalizeH="0" baseline="0" noProof="0" dirty="0">
                <a:ln>
                  <a:noFill/>
                </a:ln>
                <a:solidFill>
                  <a:srgbClr val="0070C0"/>
                </a:solidFill>
                <a:effectLst/>
                <a:uLnTx/>
                <a:uFillTx/>
                <a:latin typeface="Verdana"/>
                <a:ea typeface="+mn-ea"/>
                <a:cs typeface="Verdana"/>
              </a:rPr>
              <a:t>or </a:t>
            </a:r>
            <a:r>
              <a:rPr kumimoji="0" lang="en-US" sz="1600" b="0" i="0" u="none" strike="noStrike" kern="1200" cap="none" spc="-5" normalizeH="0" baseline="0" noProof="0" dirty="0">
                <a:ln>
                  <a:noFill/>
                </a:ln>
                <a:solidFill>
                  <a:srgbClr val="0070C0"/>
                </a:solidFill>
                <a:effectLst/>
                <a:uLnTx/>
                <a:uFillTx/>
                <a:latin typeface="Verdana"/>
                <a:ea typeface="+mn-ea"/>
                <a:cs typeface="Verdana"/>
              </a:rPr>
              <a:t>regulation nor </a:t>
            </a:r>
            <a:r>
              <a:rPr kumimoji="0" lang="en-US" sz="1600" b="0" i="0" u="none" strike="noStrike" kern="1200" cap="none" spc="-10" normalizeH="0" baseline="0" noProof="0" dirty="0">
                <a:ln>
                  <a:noFill/>
                </a:ln>
                <a:solidFill>
                  <a:srgbClr val="0070C0"/>
                </a:solidFill>
                <a:effectLst/>
                <a:uLnTx/>
                <a:uFillTx/>
                <a:latin typeface="Verdana"/>
                <a:ea typeface="+mn-ea"/>
                <a:cs typeface="Verdana"/>
              </a:rPr>
              <a:t>bring </a:t>
            </a:r>
            <a:r>
              <a:rPr kumimoji="0" lang="en-US" sz="1600" b="0" i="0" u="none" strike="noStrike" kern="1200" cap="none" spc="0" normalizeH="0" baseline="0" noProof="0" dirty="0">
                <a:ln>
                  <a:noFill/>
                </a:ln>
                <a:solidFill>
                  <a:srgbClr val="0070C0"/>
                </a:solidFill>
                <a:effectLst/>
                <a:uLnTx/>
                <a:uFillTx/>
                <a:latin typeface="Verdana"/>
                <a:ea typeface="+mn-ea"/>
                <a:cs typeface="Verdana"/>
              </a:rPr>
              <a:t>or </a:t>
            </a:r>
            <a:r>
              <a:rPr kumimoji="0" lang="en-US" sz="1600" b="0" i="0" u="none" strike="noStrike" kern="1200" cap="none" spc="-5" normalizeH="0" baseline="0" noProof="0" dirty="0">
                <a:ln>
                  <a:noFill/>
                </a:ln>
                <a:solidFill>
                  <a:srgbClr val="0070C0"/>
                </a:solidFill>
                <a:effectLst/>
                <a:uLnTx/>
                <a:uFillTx/>
                <a:latin typeface="Verdana"/>
                <a:ea typeface="+mn-ea"/>
                <a:cs typeface="Verdana"/>
              </a:rPr>
              <a:t>tend </a:t>
            </a:r>
            <a:r>
              <a:rPr kumimoji="0" lang="en-US" sz="1600" b="0" i="0" u="none" strike="noStrike" kern="1200" cap="none" spc="0" normalizeH="0" baseline="0" noProof="0" dirty="0">
                <a:ln>
                  <a:noFill/>
                </a:ln>
                <a:solidFill>
                  <a:srgbClr val="0070C0"/>
                </a:solidFill>
                <a:effectLst/>
                <a:uLnTx/>
                <a:uFillTx/>
                <a:latin typeface="Verdana"/>
                <a:ea typeface="+mn-ea"/>
                <a:cs typeface="Verdana"/>
              </a:rPr>
              <a:t>to </a:t>
            </a:r>
            <a:r>
              <a:rPr kumimoji="0" lang="en-US" sz="1600" b="0" i="0" u="none" strike="noStrike" kern="1200" cap="none" spc="-10" normalizeH="0" baseline="0" noProof="0" dirty="0">
                <a:ln>
                  <a:noFill/>
                </a:ln>
                <a:solidFill>
                  <a:srgbClr val="0070C0"/>
                </a:solidFill>
                <a:effectLst/>
                <a:uLnTx/>
                <a:uFillTx/>
                <a:latin typeface="Verdana"/>
                <a:ea typeface="+mn-ea"/>
                <a:cs typeface="Verdana"/>
              </a:rPr>
              <a:t>bring </a:t>
            </a:r>
            <a:r>
              <a:rPr kumimoji="0" lang="en-US" sz="1600" b="0" i="0" u="none" strike="noStrike" kern="1200" cap="none" spc="-5" normalizeH="0" baseline="0" noProof="0" dirty="0">
                <a:ln>
                  <a:noFill/>
                </a:ln>
                <a:solidFill>
                  <a:srgbClr val="0070C0"/>
                </a:solidFill>
                <a:effectLst/>
                <a:uLnTx/>
                <a:uFillTx/>
                <a:latin typeface="Verdana"/>
                <a:ea typeface="+mn-ea"/>
                <a:cs typeface="Verdana"/>
              </a:rPr>
              <a:t>dishonor </a:t>
            </a:r>
            <a:r>
              <a:rPr kumimoji="0" lang="en-US" sz="1600" b="0" i="0" u="none" strike="noStrike" kern="1200" cap="none" spc="0" normalizeH="0" baseline="0" noProof="0" dirty="0">
                <a:ln>
                  <a:noFill/>
                </a:ln>
                <a:solidFill>
                  <a:srgbClr val="0070C0"/>
                </a:solidFill>
                <a:effectLst/>
                <a:uLnTx/>
                <a:uFillTx/>
                <a:latin typeface="Verdana"/>
                <a:ea typeface="+mn-ea"/>
                <a:cs typeface="Verdana"/>
              </a:rPr>
              <a:t>or </a:t>
            </a:r>
            <a:r>
              <a:rPr kumimoji="0" lang="en-US" sz="1600" b="0" i="0" u="none" strike="noStrike" kern="1200" cap="none" spc="-10" normalizeH="0" baseline="0" noProof="0" dirty="0">
                <a:ln>
                  <a:noFill/>
                </a:ln>
                <a:solidFill>
                  <a:srgbClr val="0070C0"/>
                </a:solidFill>
                <a:effectLst/>
                <a:uLnTx/>
                <a:uFillTx/>
                <a:latin typeface="Verdana"/>
                <a:ea typeface="+mn-ea"/>
                <a:cs typeface="Verdana"/>
              </a:rPr>
              <a:t>embarrassment </a:t>
            </a:r>
            <a:r>
              <a:rPr kumimoji="0" lang="en-US" sz="1600" b="0" i="0" u="none" strike="noStrike" kern="1200" cap="none" spc="-5" normalizeH="0" baseline="0" noProof="0" dirty="0">
                <a:ln>
                  <a:noFill/>
                </a:ln>
                <a:solidFill>
                  <a:srgbClr val="0070C0"/>
                </a:solidFill>
                <a:effectLst/>
                <a:uLnTx/>
                <a:uFillTx/>
                <a:latin typeface="Verdana"/>
                <a:ea typeface="+mn-ea"/>
                <a:cs typeface="Verdana"/>
              </a:rPr>
              <a:t>upon the </a:t>
            </a:r>
            <a:r>
              <a:rPr kumimoji="0" lang="en-US" sz="1600" b="0" i="0" u="none" strike="noStrike" kern="1200" cap="none" spc="-10" normalizeH="0" baseline="0" noProof="0" dirty="0">
                <a:ln>
                  <a:noFill/>
                </a:ln>
                <a:solidFill>
                  <a:srgbClr val="0070C0"/>
                </a:solidFill>
                <a:effectLst/>
                <a:uLnTx/>
                <a:uFillTx/>
                <a:latin typeface="Verdana"/>
                <a:ea typeface="+mn-ea"/>
                <a:cs typeface="Verdana"/>
              </a:rPr>
              <a:t>Post, </a:t>
            </a:r>
            <a:r>
              <a:rPr kumimoji="0" lang="en-US" sz="1600" b="0" i="0" u="none" strike="noStrike" kern="1200" cap="none" spc="0" normalizeH="0" baseline="0" noProof="0" dirty="0">
                <a:ln>
                  <a:noFill/>
                </a:ln>
                <a:solidFill>
                  <a:srgbClr val="0070C0"/>
                </a:solidFill>
                <a:effectLst/>
                <a:uLnTx/>
                <a:uFillTx/>
                <a:latin typeface="Verdana"/>
                <a:ea typeface="+mn-ea"/>
                <a:cs typeface="Verdana"/>
              </a:rPr>
              <a:t>its </a:t>
            </a:r>
            <a:r>
              <a:rPr kumimoji="0" lang="en-US" sz="1600" b="0" i="0" u="none" strike="noStrike" kern="1200" cap="none" spc="-10" normalizeH="0" baseline="0" noProof="0" dirty="0">
                <a:ln>
                  <a:noFill/>
                </a:ln>
                <a:solidFill>
                  <a:srgbClr val="0070C0"/>
                </a:solidFill>
                <a:effectLst/>
                <a:uLnTx/>
                <a:uFillTx/>
                <a:latin typeface="Verdana"/>
                <a:ea typeface="+mn-ea"/>
                <a:cs typeface="Verdana"/>
              </a:rPr>
              <a:t>members </a:t>
            </a:r>
            <a:r>
              <a:rPr kumimoji="0" lang="en-US" sz="1600" b="0" i="0" u="none" strike="noStrike" kern="1200" cap="none" spc="0" normalizeH="0" baseline="0" noProof="0" dirty="0">
                <a:ln>
                  <a:noFill/>
                </a:ln>
                <a:solidFill>
                  <a:srgbClr val="0070C0"/>
                </a:solidFill>
                <a:effectLst/>
                <a:uLnTx/>
                <a:uFillTx/>
                <a:latin typeface="Verdana"/>
                <a:ea typeface="+mn-ea"/>
                <a:cs typeface="Verdana"/>
              </a:rPr>
              <a:t>or </a:t>
            </a:r>
            <a:r>
              <a:rPr kumimoji="0" lang="en-US" sz="1600" b="0" i="0" u="none" strike="noStrike" kern="1200" cap="none" spc="-5" normalizeH="0" baseline="0" noProof="0" dirty="0">
                <a:ln>
                  <a:noFill/>
                </a:ln>
                <a:solidFill>
                  <a:srgbClr val="0070C0"/>
                </a:solidFill>
                <a:effectLst/>
                <a:uLnTx/>
                <a:uFillTx/>
                <a:latin typeface="Verdana"/>
                <a:ea typeface="+mn-ea"/>
                <a:cs typeface="Verdana"/>
              </a:rPr>
              <a:t>the </a:t>
            </a:r>
            <a:r>
              <a:rPr kumimoji="0" lang="en-US" sz="1600" b="0" i="0" u="none" strike="noStrike" kern="1200" cap="none" spc="-15" normalizeH="0" baseline="0" noProof="0" dirty="0">
                <a:ln>
                  <a:noFill/>
                </a:ln>
                <a:solidFill>
                  <a:srgbClr val="0070C0"/>
                </a:solidFill>
                <a:effectLst/>
                <a:uLnTx/>
                <a:uFillTx/>
                <a:latin typeface="Verdana"/>
                <a:ea typeface="+mn-ea"/>
                <a:cs typeface="Verdana"/>
              </a:rPr>
              <a:t>Veterans </a:t>
            </a:r>
            <a:r>
              <a:rPr kumimoji="0" lang="en-US" sz="1600" b="0" i="0" u="none" strike="noStrike" kern="1200" cap="none" spc="0" normalizeH="0" baseline="0" noProof="0" dirty="0">
                <a:ln>
                  <a:noFill/>
                </a:ln>
                <a:solidFill>
                  <a:srgbClr val="0070C0"/>
                </a:solidFill>
                <a:effectLst/>
                <a:uLnTx/>
                <a:uFillTx/>
                <a:latin typeface="Verdana"/>
                <a:ea typeface="+mn-ea"/>
                <a:cs typeface="Verdana"/>
              </a:rPr>
              <a:t>of </a:t>
            </a:r>
            <a:r>
              <a:rPr kumimoji="0" lang="en-US" sz="1600" b="0" i="0" u="none" strike="noStrike" kern="1200" cap="none" spc="-10" normalizeH="0" baseline="0" noProof="0" dirty="0">
                <a:ln>
                  <a:noFill/>
                </a:ln>
                <a:solidFill>
                  <a:srgbClr val="0070C0"/>
                </a:solidFill>
                <a:effectLst/>
                <a:uLnTx/>
                <a:uFillTx/>
                <a:latin typeface="Verdana"/>
                <a:ea typeface="+mn-ea"/>
                <a:cs typeface="Verdana"/>
              </a:rPr>
              <a:t>Foreign </a:t>
            </a:r>
            <a:r>
              <a:rPr kumimoji="0" lang="en-US" sz="1600" b="0" i="0" u="none" strike="noStrike" kern="1200" cap="none" spc="-20" normalizeH="0" baseline="0" noProof="0" dirty="0">
                <a:ln>
                  <a:noFill/>
                </a:ln>
                <a:solidFill>
                  <a:srgbClr val="0070C0"/>
                </a:solidFill>
                <a:effectLst/>
                <a:uLnTx/>
                <a:uFillTx/>
                <a:latin typeface="Verdana"/>
                <a:ea typeface="+mn-ea"/>
                <a:cs typeface="Verdana"/>
              </a:rPr>
              <a:t>Wars </a:t>
            </a:r>
            <a:r>
              <a:rPr kumimoji="0" lang="en-US" sz="1600" b="0" i="0" u="none" strike="noStrike" kern="1200" cap="none" spc="0" normalizeH="0" baseline="0" noProof="0" dirty="0">
                <a:ln>
                  <a:noFill/>
                </a:ln>
                <a:solidFill>
                  <a:srgbClr val="0070C0"/>
                </a:solidFill>
                <a:effectLst/>
                <a:uLnTx/>
                <a:uFillTx/>
                <a:latin typeface="Verdana"/>
                <a:ea typeface="+mn-ea"/>
                <a:cs typeface="Verdana"/>
              </a:rPr>
              <a:t>of </a:t>
            </a:r>
            <a:r>
              <a:rPr kumimoji="0" lang="en-US" sz="1600" b="0" i="0" u="none" strike="noStrike" kern="1200" cap="none" spc="-5" normalizeH="0" baseline="0" noProof="0" dirty="0">
                <a:ln>
                  <a:noFill/>
                </a:ln>
                <a:solidFill>
                  <a:srgbClr val="0070C0"/>
                </a:solidFill>
                <a:effectLst/>
                <a:uLnTx/>
                <a:uFillTx/>
                <a:latin typeface="Verdana"/>
                <a:ea typeface="+mn-ea"/>
                <a:cs typeface="Verdana"/>
              </a:rPr>
              <a:t>the United</a:t>
            </a:r>
            <a:r>
              <a:rPr kumimoji="0" lang="en-US" sz="1600" b="0" i="0" u="none" strike="noStrike" kern="1200" cap="none" spc="25" normalizeH="0" baseline="0" noProof="0" dirty="0">
                <a:ln>
                  <a:noFill/>
                </a:ln>
                <a:solidFill>
                  <a:srgbClr val="0070C0"/>
                </a:solidFill>
                <a:effectLst/>
                <a:uLnTx/>
                <a:uFillTx/>
                <a:latin typeface="Verdana"/>
                <a:ea typeface="+mn-ea"/>
                <a:cs typeface="Verdana"/>
              </a:rPr>
              <a:t> </a:t>
            </a:r>
            <a:r>
              <a:rPr kumimoji="0" lang="en-US" sz="1600" b="0" i="0" u="none" strike="noStrike" kern="1200" cap="none" spc="-5" normalizeH="0" baseline="0" noProof="0" dirty="0">
                <a:ln>
                  <a:noFill/>
                </a:ln>
                <a:solidFill>
                  <a:srgbClr val="0070C0"/>
                </a:solidFill>
                <a:effectLst/>
                <a:uLnTx/>
                <a:uFillTx/>
                <a:latin typeface="Verdana"/>
                <a:ea typeface="+mn-ea"/>
                <a:cs typeface="Verdana"/>
              </a:rPr>
              <a:t>States. </a:t>
            </a:r>
            <a:r>
              <a:rPr lang="en-US" sz="1600" kern="1200" spc="-5" dirty="0">
                <a:solidFill>
                  <a:srgbClr val="FF0000"/>
                </a:solidFill>
              </a:rPr>
              <a:t>Follow the law, don’t embarrass the VFW! Unfortunately, this is why we have a harassment &amp; ethics policy.</a:t>
            </a:r>
            <a:endParaRPr kumimoji="0" lang="en-US" sz="1600" b="0" i="0" u="none" strike="noStrike" kern="1200" cap="none" spc="-5" normalizeH="0" baseline="0" noProof="0" dirty="0">
              <a:ln>
                <a:noFill/>
              </a:ln>
              <a:solidFill>
                <a:srgbClr val="FF0000"/>
              </a:solidFill>
              <a:effectLst/>
              <a:uLnTx/>
              <a:uFillTx/>
              <a:latin typeface="Verdana"/>
              <a:ea typeface="+mn-ea"/>
              <a:cs typeface="Verdana"/>
            </a:endParaRPr>
          </a:p>
          <a:p>
            <a:pPr marL="355600" marR="508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511175" algn="l"/>
              </a:tabLst>
              <a:defRPr/>
            </a:pPr>
            <a:endParaRPr kumimoji="0" lang="en-US" sz="1600" b="0" i="0" u="none" strike="noStrike" kern="1200" cap="none" spc="0" normalizeH="0" baseline="0" noProof="0" dirty="0">
              <a:ln>
                <a:noFill/>
              </a:ln>
              <a:solidFill>
                <a:prstClr val="black"/>
              </a:solidFill>
              <a:effectLst/>
              <a:uLnTx/>
              <a:uFillTx/>
              <a:latin typeface="Verdana"/>
              <a:ea typeface="+mn-ea"/>
              <a:cs typeface="Verdana"/>
            </a:endParaRPr>
          </a:p>
          <a:p>
            <a:pPr marL="355600" marR="376555" lvl="0" indent="-342900" algn="l" defTabSz="914400" rtl="0" eaLnBrk="1" fontAlgn="auto" latinLnBrk="0" hangingPunct="1">
              <a:lnSpc>
                <a:spcPct val="100000"/>
              </a:lnSpc>
              <a:spcBef>
                <a:spcPts val="95"/>
              </a:spcBef>
              <a:spcAft>
                <a:spcPts val="0"/>
              </a:spcAft>
              <a:buClrTx/>
              <a:buSzTx/>
              <a:buFont typeface="Arial" panose="020B0604020202020204" pitchFamily="34" charset="0"/>
              <a:buChar char="•"/>
              <a:tabLst>
                <a:tab pos="529590" algn="l"/>
              </a:tabLst>
              <a:defRPr/>
            </a:pPr>
            <a:r>
              <a:rPr kumimoji="0" lang="en-US" sz="1600" b="0" i="0" u="none" strike="noStrike" kern="1200" cap="none" spc="-5" normalizeH="0" baseline="0" noProof="0" dirty="0">
                <a:ln>
                  <a:noFill/>
                </a:ln>
                <a:solidFill>
                  <a:srgbClr val="000513"/>
                </a:solidFill>
                <a:effectLst/>
                <a:uLnTx/>
                <a:uFillTx/>
                <a:latin typeface="Verdana"/>
                <a:ea typeface="+mn-ea"/>
                <a:cs typeface="Verdana"/>
              </a:rPr>
              <a:t>Decide all questions </a:t>
            </a:r>
            <a:r>
              <a:rPr kumimoji="0" lang="en-US" sz="1600" b="0" i="0" u="none" strike="noStrike" kern="1200" cap="none" spc="0" normalizeH="0" baseline="0" noProof="0" dirty="0">
                <a:ln>
                  <a:noFill/>
                </a:ln>
                <a:solidFill>
                  <a:srgbClr val="000513"/>
                </a:solidFill>
                <a:effectLst/>
                <a:uLnTx/>
                <a:uFillTx/>
                <a:latin typeface="Verdana"/>
                <a:ea typeface="+mn-ea"/>
                <a:cs typeface="Verdana"/>
              </a:rPr>
              <a:t>of </a:t>
            </a:r>
            <a:r>
              <a:rPr kumimoji="0" lang="en-US" sz="1600" b="0" i="0" u="none" strike="noStrike" kern="1200" cap="none" spc="-10" normalizeH="0" baseline="0" noProof="0" dirty="0">
                <a:ln>
                  <a:noFill/>
                </a:ln>
                <a:solidFill>
                  <a:srgbClr val="000513"/>
                </a:solidFill>
                <a:effectLst/>
                <a:uLnTx/>
                <a:uFillTx/>
                <a:latin typeface="Verdana"/>
                <a:ea typeface="+mn-ea"/>
                <a:cs typeface="Verdana"/>
              </a:rPr>
              <a:t>law </a:t>
            </a:r>
            <a:r>
              <a:rPr kumimoji="0" lang="en-US" sz="1600" b="0" i="0" u="none" strike="noStrike" kern="1200" cap="none" spc="-5" normalizeH="0" baseline="0" noProof="0" dirty="0">
                <a:ln>
                  <a:noFill/>
                </a:ln>
                <a:solidFill>
                  <a:srgbClr val="000513"/>
                </a:solidFill>
                <a:effectLst/>
                <a:uLnTx/>
                <a:uFillTx/>
                <a:latin typeface="Verdana"/>
                <a:ea typeface="+mn-ea"/>
                <a:cs typeface="Verdana"/>
              </a:rPr>
              <a:t>and </a:t>
            </a:r>
            <a:r>
              <a:rPr kumimoji="0" lang="en-US" sz="1600" b="0" i="0" u="none" strike="noStrike" kern="1200" cap="none" spc="-10" normalizeH="0" baseline="0" noProof="0" dirty="0">
                <a:ln>
                  <a:noFill/>
                </a:ln>
                <a:solidFill>
                  <a:srgbClr val="000513"/>
                </a:solidFill>
                <a:effectLst/>
                <a:uLnTx/>
                <a:uFillTx/>
                <a:latin typeface="Verdana"/>
                <a:ea typeface="+mn-ea"/>
                <a:cs typeface="Verdana"/>
              </a:rPr>
              <a:t>usage </a:t>
            </a:r>
            <a:r>
              <a:rPr kumimoji="0" lang="en-US" sz="1600" b="0" i="0" u="none" strike="noStrike" kern="1200" cap="none" spc="-5" normalizeH="0" baseline="0" noProof="0" dirty="0">
                <a:ln>
                  <a:noFill/>
                </a:ln>
                <a:solidFill>
                  <a:srgbClr val="000513"/>
                </a:solidFill>
                <a:effectLst/>
                <a:uLnTx/>
                <a:uFillTx/>
                <a:latin typeface="Verdana"/>
                <a:ea typeface="+mn-ea"/>
                <a:cs typeface="Verdana"/>
              </a:rPr>
              <a:t>in the </a:t>
            </a:r>
            <a:r>
              <a:rPr kumimoji="0" lang="en-US" sz="1600" b="0" i="0" u="none" strike="noStrike" kern="1200" cap="none" spc="-10" normalizeH="0" baseline="0" noProof="0" dirty="0">
                <a:ln>
                  <a:noFill/>
                </a:ln>
                <a:solidFill>
                  <a:srgbClr val="000513"/>
                </a:solidFill>
                <a:effectLst/>
                <a:uLnTx/>
                <a:uFillTx/>
                <a:latin typeface="Verdana"/>
                <a:ea typeface="+mn-ea"/>
                <a:cs typeface="Verdana"/>
              </a:rPr>
              <a:t>Post, subject </a:t>
            </a:r>
            <a:r>
              <a:rPr kumimoji="0" lang="en-US" sz="1600" b="0" i="0" u="none" strike="noStrike" kern="1200" cap="none" spc="0" normalizeH="0" baseline="0" noProof="0" dirty="0">
                <a:ln>
                  <a:noFill/>
                </a:ln>
                <a:solidFill>
                  <a:srgbClr val="000513"/>
                </a:solidFill>
                <a:effectLst/>
                <a:uLnTx/>
                <a:uFillTx/>
                <a:latin typeface="Verdana"/>
                <a:ea typeface="+mn-ea"/>
                <a:cs typeface="Verdana"/>
              </a:rPr>
              <a:t>to </a:t>
            </a:r>
            <a:r>
              <a:rPr kumimoji="0" lang="en-US" sz="1600" b="0" i="0" u="none" strike="noStrike" kern="1200" cap="none" spc="-5" normalizeH="0" baseline="0" noProof="0" dirty="0">
                <a:ln>
                  <a:noFill/>
                </a:ln>
                <a:solidFill>
                  <a:srgbClr val="000513"/>
                </a:solidFill>
                <a:effectLst/>
                <a:uLnTx/>
                <a:uFillTx/>
                <a:latin typeface="Verdana"/>
                <a:ea typeface="+mn-ea"/>
                <a:cs typeface="Verdana"/>
              </a:rPr>
              <a:t>appeal </a:t>
            </a:r>
            <a:r>
              <a:rPr kumimoji="0" lang="en-US" sz="1600" b="0" i="0" u="none" strike="noStrike" kern="1200" cap="none" spc="-10" normalizeH="0" baseline="0" noProof="0" dirty="0">
                <a:ln>
                  <a:noFill/>
                </a:ln>
                <a:solidFill>
                  <a:srgbClr val="000513"/>
                </a:solidFill>
                <a:effectLst/>
                <a:uLnTx/>
                <a:uFillTx/>
                <a:latin typeface="Verdana"/>
                <a:ea typeface="+mn-ea"/>
                <a:cs typeface="Verdana"/>
              </a:rPr>
              <a:t>pursuant </a:t>
            </a:r>
            <a:r>
              <a:rPr kumimoji="0" lang="en-US" sz="1600" b="0" i="0" u="none" strike="noStrike" kern="1200" cap="none" spc="0" normalizeH="0" baseline="0" noProof="0" dirty="0">
                <a:ln>
                  <a:noFill/>
                </a:ln>
                <a:solidFill>
                  <a:srgbClr val="000513"/>
                </a:solidFill>
                <a:effectLst/>
                <a:uLnTx/>
                <a:uFillTx/>
                <a:latin typeface="Verdana"/>
                <a:ea typeface="+mn-ea"/>
                <a:cs typeface="Verdana"/>
              </a:rPr>
              <a:t>to </a:t>
            </a:r>
            <a:r>
              <a:rPr kumimoji="0" lang="en-US" sz="1600" b="0" i="0" u="none" strike="noStrike" kern="1200" cap="none" spc="-5" normalizeH="0" baseline="0" noProof="0" dirty="0">
                <a:ln>
                  <a:noFill/>
                </a:ln>
                <a:solidFill>
                  <a:srgbClr val="000513"/>
                </a:solidFill>
                <a:effectLst/>
                <a:uLnTx/>
                <a:uFillTx/>
                <a:latin typeface="Verdana"/>
                <a:ea typeface="+mn-ea"/>
                <a:cs typeface="Verdana"/>
              </a:rPr>
              <a:t>the  </a:t>
            </a:r>
            <a:r>
              <a:rPr kumimoji="0" lang="en-US" sz="1600" b="0" i="0" u="none" strike="noStrike" kern="1200" cap="none" spc="-10" normalizeH="0" baseline="0" noProof="0" dirty="0">
                <a:ln>
                  <a:noFill/>
                </a:ln>
                <a:solidFill>
                  <a:srgbClr val="000513"/>
                </a:solidFill>
                <a:effectLst/>
                <a:uLnTx/>
                <a:uFillTx/>
                <a:latin typeface="Verdana"/>
                <a:ea typeface="+mn-ea"/>
                <a:cs typeface="Verdana"/>
              </a:rPr>
              <a:t>Bylaws.</a:t>
            </a:r>
            <a:br>
              <a:rPr kumimoji="0" lang="en-US" sz="1600" b="0" i="0" u="none" strike="noStrike" kern="1200" cap="none" spc="-10" normalizeH="0" baseline="0" noProof="0" dirty="0">
                <a:ln>
                  <a:noFill/>
                </a:ln>
                <a:solidFill>
                  <a:srgbClr val="000513"/>
                </a:solidFill>
                <a:effectLst/>
                <a:uLnTx/>
                <a:uFillTx/>
                <a:latin typeface="Verdana"/>
                <a:ea typeface="+mn-ea"/>
                <a:cs typeface="Verdana"/>
              </a:rPr>
            </a:br>
            <a:endParaRPr kumimoji="0" lang="en-US" sz="1600" b="0" i="0" u="none" strike="noStrike" kern="1200" cap="none" spc="-10" normalizeH="0" baseline="0" noProof="0" dirty="0">
              <a:ln>
                <a:noFill/>
              </a:ln>
              <a:solidFill>
                <a:srgbClr val="000513"/>
              </a:solidFill>
              <a:effectLst/>
              <a:uLnTx/>
              <a:uFillTx/>
              <a:latin typeface="Verdana"/>
              <a:ea typeface="+mn-ea"/>
              <a:cs typeface="Verdana"/>
            </a:endParaRPr>
          </a:p>
          <a:p>
            <a:pPr marL="355600" marR="376555" lvl="0" indent="-342900" algn="l" defTabSz="914400" rtl="0" eaLnBrk="1" fontAlgn="auto" latinLnBrk="0" hangingPunct="1">
              <a:lnSpc>
                <a:spcPct val="100000"/>
              </a:lnSpc>
              <a:spcBef>
                <a:spcPts val="95"/>
              </a:spcBef>
              <a:spcAft>
                <a:spcPts val="0"/>
              </a:spcAft>
              <a:buClrTx/>
              <a:buSzTx/>
              <a:buFont typeface="Arial" panose="020B0604020202020204" pitchFamily="34" charset="0"/>
              <a:buChar char="•"/>
              <a:tabLst>
                <a:tab pos="529590" algn="l"/>
              </a:tabLst>
              <a:defRPr/>
            </a:pPr>
            <a:r>
              <a:rPr kumimoji="0" lang="en-US" sz="1600" b="0" i="1" u="none" strike="noStrike" kern="1200" cap="none" spc="-5" normalizeH="0" baseline="0" noProof="0" dirty="0">
                <a:ln>
                  <a:noFill/>
                </a:ln>
                <a:solidFill>
                  <a:schemeClr val="tx2"/>
                </a:solidFill>
                <a:effectLst/>
                <a:uLnTx/>
                <a:uFillTx/>
                <a:latin typeface="Verdana"/>
                <a:ea typeface="+mn-ea"/>
                <a:cs typeface="Verdana"/>
              </a:rPr>
              <a:t>Appoint all other officers, committee </a:t>
            </a:r>
            <a:r>
              <a:rPr kumimoji="0" lang="en-US" sz="1600" b="0" i="1" u="none" strike="noStrike" kern="1200" cap="none" spc="-10" normalizeH="0" baseline="0" noProof="0" dirty="0">
                <a:ln>
                  <a:noFill/>
                </a:ln>
                <a:solidFill>
                  <a:schemeClr val="tx2"/>
                </a:solidFill>
                <a:effectLst/>
                <a:uLnTx/>
                <a:uFillTx/>
                <a:latin typeface="Verdana"/>
                <a:ea typeface="+mn-ea"/>
                <a:cs typeface="Verdana"/>
              </a:rPr>
              <a:t>chairmen and </a:t>
            </a:r>
            <a:r>
              <a:rPr kumimoji="0" lang="en-US" sz="1600" b="0" i="1" u="none" strike="noStrike" kern="1200" cap="none" spc="-5" normalizeH="0" baseline="0" noProof="0" dirty="0">
                <a:ln>
                  <a:noFill/>
                </a:ln>
                <a:solidFill>
                  <a:schemeClr val="tx2"/>
                </a:solidFill>
                <a:effectLst/>
                <a:uLnTx/>
                <a:uFillTx/>
                <a:latin typeface="Verdana"/>
                <a:ea typeface="+mn-ea"/>
                <a:cs typeface="Verdana"/>
              </a:rPr>
              <a:t>committees not otherwise provided for. The </a:t>
            </a:r>
            <a:r>
              <a:rPr kumimoji="0" lang="en-US" sz="1600" b="0" i="1" u="none" strike="noStrike" kern="1200" cap="none" spc="-10" normalizeH="0" baseline="0" noProof="0" dirty="0">
                <a:ln>
                  <a:noFill/>
                </a:ln>
                <a:solidFill>
                  <a:schemeClr val="tx2"/>
                </a:solidFill>
                <a:effectLst/>
                <a:uLnTx/>
                <a:uFillTx/>
                <a:latin typeface="Verdana"/>
                <a:ea typeface="+mn-ea"/>
                <a:cs typeface="Verdana"/>
              </a:rPr>
              <a:t>Commander </a:t>
            </a:r>
            <a:r>
              <a:rPr kumimoji="0" lang="en-US" sz="1600" b="0" i="1" u="none" strike="noStrike" kern="1200" cap="none" spc="-5" normalizeH="0" baseline="0" noProof="0" dirty="0">
                <a:ln>
                  <a:noFill/>
                </a:ln>
                <a:solidFill>
                  <a:schemeClr val="tx2"/>
                </a:solidFill>
                <a:effectLst/>
                <a:uLnTx/>
                <a:uFillTx/>
                <a:latin typeface="Verdana"/>
                <a:ea typeface="+mn-ea"/>
                <a:cs typeface="Verdana"/>
              </a:rPr>
              <a:t>may remove </a:t>
            </a:r>
            <a:r>
              <a:rPr kumimoji="0" lang="en-US" sz="1600" b="0" i="1" u="none" strike="noStrike" kern="1200" cap="none" spc="-10" normalizeH="0" baseline="0" noProof="0" dirty="0">
                <a:ln>
                  <a:noFill/>
                </a:ln>
                <a:solidFill>
                  <a:schemeClr val="tx2"/>
                </a:solidFill>
                <a:effectLst/>
                <a:uLnTx/>
                <a:uFillTx/>
                <a:latin typeface="Verdana"/>
                <a:ea typeface="+mn-ea"/>
                <a:cs typeface="Verdana"/>
              </a:rPr>
              <a:t>such </a:t>
            </a:r>
            <a:r>
              <a:rPr kumimoji="0" lang="en-US" sz="1600" b="0" i="1" u="none" strike="noStrike" kern="1200" cap="none" spc="-5" normalizeH="0" baseline="0" noProof="0" dirty="0">
                <a:ln>
                  <a:noFill/>
                </a:ln>
                <a:solidFill>
                  <a:schemeClr val="tx2"/>
                </a:solidFill>
                <a:effectLst/>
                <a:uLnTx/>
                <a:uFillTx/>
                <a:latin typeface="Verdana"/>
                <a:ea typeface="+mn-ea"/>
                <a:cs typeface="Verdana"/>
              </a:rPr>
              <a:t>appointed officers, committee </a:t>
            </a:r>
            <a:r>
              <a:rPr kumimoji="0" lang="en-US" sz="1600" b="0" i="1" u="none" strike="noStrike" kern="1200" cap="none" spc="-10" normalizeH="0" baseline="0" noProof="0" dirty="0">
                <a:ln>
                  <a:noFill/>
                </a:ln>
                <a:solidFill>
                  <a:schemeClr val="tx2"/>
                </a:solidFill>
                <a:effectLst/>
                <a:uLnTx/>
                <a:uFillTx/>
                <a:latin typeface="Verdana"/>
                <a:ea typeface="+mn-ea"/>
                <a:cs typeface="Verdana"/>
              </a:rPr>
              <a:t>chairmen </a:t>
            </a:r>
            <a:r>
              <a:rPr kumimoji="0" lang="en-US" sz="1600" b="0" i="1" u="none" strike="noStrike" kern="1200" cap="none" spc="-5" normalizeH="0" baseline="0" noProof="0" dirty="0">
                <a:ln>
                  <a:noFill/>
                </a:ln>
                <a:solidFill>
                  <a:schemeClr val="tx2"/>
                </a:solidFill>
                <a:effectLst/>
                <a:uLnTx/>
                <a:uFillTx/>
                <a:latin typeface="Verdana"/>
                <a:ea typeface="+mn-ea"/>
                <a:cs typeface="Verdana"/>
              </a:rPr>
              <a:t>and committees at their</a:t>
            </a:r>
            <a:r>
              <a:rPr kumimoji="0" lang="en-US" sz="1600" b="0" i="1" u="none" strike="noStrike" kern="1200" cap="none" spc="95" normalizeH="0" baseline="0" noProof="0" dirty="0">
                <a:ln>
                  <a:noFill/>
                </a:ln>
                <a:solidFill>
                  <a:schemeClr val="tx2"/>
                </a:solidFill>
                <a:effectLst/>
                <a:uLnTx/>
                <a:uFillTx/>
                <a:latin typeface="Verdana"/>
                <a:ea typeface="+mn-ea"/>
                <a:cs typeface="Verdana"/>
              </a:rPr>
              <a:t> </a:t>
            </a:r>
            <a:r>
              <a:rPr kumimoji="0" lang="en-US" sz="1600" b="0" i="1" u="none" strike="noStrike" kern="1200" cap="none" spc="-10" normalizeH="0" baseline="0" noProof="0" dirty="0">
                <a:ln>
                  <a:noFill/>
                </a:ln>
                <a:solidFill>
                  <a:schemeClr val="tx2"/>
                </a:solidFill>
                <a:effectLst/>
                <a:uLnTx/>
                <a:uFillTx/>
                <a:latin typeface="Verdana"/>
                <a:ea typeface="+mn-ea"/>
                <a:cs typeface="Verdana"/>
              </a:rPr>
              <a:t>pleasure</a:t>
            </a:r>
            <a:r>
              <a:rPr kumimoji="0" lang="en-US" sz="1800" b="0" i="1" u="none" strike="noStrike" kern="1200" cap="none" spc="-10" normalizeH="0" baseline="0" noProof="0" dirty="0">
                <a:ln>
                  <a:noFill/>
                </a:ln>
                <a:solidFill>
                  <a:schemeClr val="tx2"/>
                </a:solidFill>
                <a:effectLst/>
                <a:uLnTx/>
                <a:uFillTx/>
                <a:latin typeface="Verdana"/>
                <a:ea typeface="+mn-ea"/>
                <a:cs typeface="Verdana"/>
              </a:rPr>
              <a:t>.</a:t>
            </a:r>
            <a:r>
              <a:rPr lang="en-US" sz="1800" i="1" kern="1200" spc="-10" dirty="0">
                <a:solidFill>
                  <a:schemeClr val="tx2"/>
                </a:solidFill>
              </a:rPr>
              <a:t> </a:t>
            </a:r>
            <a:r>
              <a:rPr lang="en-US" sz="1800" i="1" kern="1200" spc="-10" dirty="0">
                <a:solidFill>
                  <a:srgbClr val="FF0000"/>
                </a:solidFill>
              </a:rPr>
              <a:t>If they are not doing their job you can get someone that will.</a:t>
            </a:r>
            <a:endParaRPr lang="en-US" dirty="0">
              <a:solidFill>
                <a:srgbClr val="FF0000"/>
              </a:solidFill>
            </a:endParaRPr>
          </a:p>
        </p:txBody>
      </p:sp>
    </p:spTree>
    <p:extLst>
      <p:ext uri="{BB962C8B-B14F-4D97-AF65-F5344CB8AC3E}">
        <p14:creationId xmlns:p14="http://schemas.microsoft.com/office/powerpoint/2010/main" val="49053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305660"/>
            <a:ext cx="2465070" cy="629018"/>
          </a:xfrm>
          <a:prstGeom prst="rect">
            <a:avLst/>
          </a:prstGeom>
        </p:spPr>
        <p:txBody>
          <a:bodyPr vert="horz" wrap="square" lIns="0" tIns="13335" rIns="0" bIns="0" rtlCol="0">
            <a:spAutoFit/>
          </a:bodyPr>
          <a:lstStyle/>
          <a:p>
            <a:pPr marL="12700">
              <a:lnSpc>
                <a:spcPct val="100000"/>
              </a:lnSpc>
              <a:spcBef>
                <a:spcPts val="105"/>
              </a:spcBef>
            </a:pPr>
            <a:r>
              <a:rPr lang="en-US" sz="2000" dirty="0">
                <a:solidFill>
                  <a:srgbClr val="FF0000"/>
                </a:solidFill>
              </a:rPr>
              <a:t>Work with your Quartermaster!</a:t>
            </a:r>
            <a:endParaRPr sz="2000" dirty="0">
              <a:solidFill>
                <a:srgbClr val="FF0000"/>
              </a:solidFill>
            </a:endParaRPr>
          </a:p>
        </p:txBody>
      </p:sp>
      <p:sp>
        <p:nvSpPr>
          <p:cNvPr id="3" name="object 3"/>
          <p:cNvSpPr txBox="1"/>
          <p:nvPr/>
        </p:nvSpPr>
        <p:spPr>
          <a:xfrm>
            <a:off x="611981" y="1070579"/>
            <a:ext cx="7879715" cy="3928640"/>
          </a:xfrm>
          <a:prstGeom prst="rect">
            <a:avLst/>
          </a:prstGeom>
        </p:spPr>
        <p:txBody>
          <a:bodyPr vert="horz" wrap="square" lIns="0" tIns="12065" rIns="0" bIns="0" rtlCol="0">
            <a:spAutoFit/>
          </a:bodyPr>
          <a:lstStyle/>
          <a:p>
            <a:pPr marL="355600" marR="376555" indent="-342900">
              <a:lnSpc>
                <a:spcPct val="100000"/>
              </a:lnSpc>
              <a:spcBef>
                <a:spcPts val="95"/>
              </a:spcBef>
              <a:buFont typeface="Arial" panose="020B0604020202020204" pitchFamily="34" charset="0"/>
              <a:buChar char="•"/>
              <a:tabLst>
                <a:tab pos="529590" algn="l"/>
              </a:tabLst>
            </a:pPr>
            <a:r>
              <a:rPr spc="-10" dirty="0">
                <a:solidFill>
                  <a:schemeClr val="tx2"/>
                </a:solidFill>
                <a:latin typeface="Verdana"/>
                <a:cs typeface="Verdana"/>
              </a:rPr>
              <a:t>Approve </a:t>
            </a:r>
            <a:r>
              <a:rPr spc="-5" dirty="0">
                <a:solidFill>
                  <a:schemeClr val="tx2"/>
                </a:solidFill>
                <a:latin typeface="Verdana"/>
                <a:cs typeface="Verdana"/>
              </a:rPr>
              <a:t>all </a:t>
            </a:r>
            <a:r>
              <a:rPr spc="-10" dirty="0">
                <a:solidFill>
                  <a:schemeClr val="tx2"/>
                </a:solidFill>
                <a:latin typeface="Verdana"/>
                <a:cs typeface="Verdana"/>
              </a:rPr>
              <a:t>disbursements </a:t>
            </a:r>
            <a:r>
              <a:rPr dirty="0">
                <a:solidFill>
                  <a:schemeClr val="tx2"/>
                </a:solidFill>
                <a:latin typeface="Verdana"/>
                <a:cs typeface="Verdana"/>
              </a:rPr>
              <a:t>of </a:t>
            </a:r>
            <a:r>
              <a:rPr spc="-10" dirty="0">
                <a:solidFill>
                  <a:schemeClr val="tx2"/>
                </a:solidFill>
                <a:latin typeface="Verdana"/>
                <a:cs typeface="Verdana"/>
              </a:rPr>
              <a:t>funds </a:t>
            </a:r>
            <a:r>
              <a:rPr spc="-5" dirty="0">
                <a:solidFill>
                  <a:schemeClr val="tx2"/>
                </a:solidFill>
                <a:latin typeface="Verdana"/>
                <a:cs typeface="Verdana"/>
              </a:rPr>
              <a:t>properly authorized by the</a:t>
            </a:r>
            <a:r>
              <a:rPr spc="275" dirty="0">
                <a:solidFill>
                  <a:schemeClr val="tx2"/>
                </a:solidFill>
                <a:latin typeface="Verdana"/>
                <a:cs typeface="Verdana"/>
              </a:rPr>
              <a:t> </a:t>
            </a:r>
            <a:r>
              <a:rPr spc="-10" dirty="0">
                <a:solidFill>
                  <a:schemeClr val="tx2"/>
                </a:solidFill>
                <a:latin typeface="Verdana"/>
                <a:cs typeface="Verdana"/>
              </a:rPr>
              <a:t>Post.</a:t>
            </a:r>
            <a:r>
              <a:rPr lang="en-US" spc="-10" dirty="0">
                <a:solidFill>
                  <a:schemeClr val="tx2"/>
                </a:solidFill>
                <a:latin typeface="Verdana"/>
                <a:cs typeface="Verdana"/>
              </a:rPr>
              <a:t> </a:t>
            </a:r>
            <a:r>
              <a:rPr lang="en-US" spc="-10" dirty="0">
                <a:solidFill>
                  <a:srgbClr val="FF0000"/>
                </a:solidFill>
                <a:latin typeface="Verdana"/>
                <a:cs typeface="Verdana"/>
              </a:rPr>
              <a:t>You are responsible to know what your QM is doing.</a:t>
            </a:r>
            <a:br>
              <a:rPr lang="en-US" spc="-10" dirty="0">
                <a:solidFill>
                  <a:srgbClr val="000513"/>
                </a:solidFill>
                <a:latin typeface="Verdana"/>
                <a:cs typeface="Verdana"/>
              </a:rPr>
            </a:br>
            <a:endParaRPr lang="en-US" spc="-10" dirty="0">
              <a:solidFill>
                <a:srgbClr val="000513"/>
              </a:solidFill>
              <a:latin typeface="Verdana"/>
              <a:cs typeface="Verdana"/>
            </a:endParaRPr>
          </a:p>
          <a:p>
            <a:pPr marL="355600" marR="376555" indent="-342900">
              <a:lnSpc>
                <a:spcPct val="100000"/>
              </a:lnSpc>
              <a:spcBef>
                <a:spcPts val="95"/>
              </a:spcBef>
              <a:buFont typeface="Arial" panose="020B0604020202020204" pitchFamily="34" charset="0"/>
              <a:buChar char="•"/>
              <a:tabLst>
                <a:tab pos="529590" algn="l"/>
              </a:tabLst>
            </a:pPr>
            <a:r>
              <a:rPr spc="-10" dirty="0">
                <a:solidFill>
                  <a:srgbClr val="000513"/>
                </a:solidFill>
                <a:latin typeface="Verdana"/>
                <a:cs typeface="Verdana"/>
              </a:rPr>
              <a:t>Assure </a:t>
            </a:r>
            <a:r>
              <a:rPr spc="-5" dirty="0">
                <a:solidFill>
                  <a:srgbClr val="000513"/>
                </a:solidFill>
                <a:latin typeface="Verdana"/>
                <a:cs typeface="Verdana"/>
              </a:rPr>
              <a:t>that the office </a:t>
            </a:r>
            <a:r>
              <a:rPr dirty="0">
                <a:solidFill>
                  <a:srgbClr val="000513"/>
                </a:solidFill>
                <a:latin typeface="Verdana"/>
                <a:cs typeface="Verdana"/>
              </a:rPr>
              <a:t>of </a:t>
            </a:r>
            <a:r>
              <a:rPr spc="-5" dirty="0">
                <a:solidFill>
                  <a:srgbClr val="000513"/>
                </a:solidFill>
                <a:latin typeface="Verdana"/>
                <a:cs typeface="Verdana"/>
              </a:rPr>
              <a:t>Quartermaster is bonded according </a:t>
            </a:r>
            <a:r>
              <a:rPr dirty="0">
                <a:solidFill>
                  <a:srgbClr val="000513"/>
                </a:solidFill>
                <a:latin typeface="Verdana"/>
                <a:cs typeface="Verdana"/>
              </a:rPr>
              <a:t>to </a:t>
            </a:r>
            <a:r>
              <a:rPr spc="-5" dirty="0">
                <a:solidFill>
                  <a:srgbClr val="000513"/>
                </a:solidFill>
                <a:latin typeface="Verdana"/>
                <a:cs typeface="Verdana"/>
              </a:rPr>
              <a:t>Section 703 </a:t>
            </a:r>
            <a:r>
              <a:rPr dirty="0">
                <a:solidFill>
                  <a:srgbClr val="000513"/>
                </a:solidFill>
                <a:latin typeface="Verdana"/>
                <a:cs typeface="Verdana"/>
              </a:rPr>
              <a:t>of </a:t>
            </a:r>
            <a:r>
              <a:rPr spc="-5" dirty="0">
                <a:solidFill>
                  <a:srgbClr val="000513"/>
                </a:solidFill>
                <a:latin typeface="Verdana"/>
                <a:cs typeface="Verdana"/>
              </a:rPr>
              <a:t>the  </a:t>
            </a:r>
            <a:r>
              <a:rPr spc="-10" dirty="0">
                <a:solidFill>
                  <a:srgbClr val="000513"/>
                </a:solidFill>
                <a:latin typeface="Verdana"/>
                <a:cs typeface="Verdana"/>
              </a:rPr>
              <a:t>Bylaws.</a:t>
            </a:r>
            <a:r>
              <a:rPr lang="en-US" spc="-10" dirty="0">
                <a:solidFill>
                  <a:srgbClr val="000513"/>
                </a:solidFill>
                <a:latin typeface="Verdana"/>
                <a:cs typeface="Verdana"/>
              </a:rPr>
              <a:t> </a:t>
            </a:r>
            <a:br>
              <a:rPr lang="en-US" spc="-10" dirty="0">
                <a:solidFill>
                  <a:srgbClr val="000513"/>
                </a:solidFill>
                <a:latin typeface="Verdana"/>
                <a:cs typeface="Verdana"/>
              </a:rPr>
            </a:br>
            <a:endParaRPr lang="en-US" spc="-10" dirty="0">
              <a:solidFill>
                <a:srgbClr val="000513"/>
              </a:solidFill>
              <a:latin typeface="Verdana"/>
              <a:cs typeface="Verdana"/>
            </a:endParaRPr>
          </a:p>
          <a:p>
            <a:pPr marL="355600" marR="376555" indent="-342900">
              <a:lnSpc>
                <a:spcPct val="100000"/>
              </a:lnSpc>
              <a:spcBef>
                <a:spcPts val="95"/>
              </a:spcBef>
              <a:buFont typeface="Arial" panose="020B0604020202020204" pitchFamily="34" charset="0"/>
              <a:buChar char="•"/>
              <a:tabLst>
                <a:tab pos="529590" algn="l"/>
              </a:tabLst>
            </a:pPr>
            <a:r>
              <a:rPr spc="-10" dirty="0">
                <a:solidFill>
                  <a:srgbClr val="000513"/>
                </a:solidFill>
                <a:latin typeface="Verdana"/>
                <a:cs typeface="Verdana"/>
              </a:rPr>
              <a:t>Assure </a:t>
            </a:r>
            <a:r>
              <a:rPr spc="-5" dirty="0">
                <a:solidFill>
                  <a:srgbClr val="000513"/>
                </a:solidFill>
                <a:latin typeface="Verdana"/>
                <a:cs typeface="Verdana"/>
              </a:rPr>
              <a:t>that all </a:t>
            </a:r>
            <a:r>
              <a:rPr spc="-10" dirty="0">
                <a:solidFill>
                  <a:srgbClr val="000513"/>
                </a:solidFill>
                <a:latin typeface="Verdana"/>
                <a:cs typeface="Verdana"/>
              </a:rPr>
              <a:t>dues </a:t>
            </a:r>
            <a:r>
              <a:rPr spc="-5" dirty="0">
                <a:solidFill>
                  <a:srgbClr val="000513"/>
                </a:solidFill>
                <a:latin typeface="Verdana"/>
                <a:cs typeface="Verdana"/>
              </a:rPr>
              <a:t>and other monies </a:t>
            </a:r>
            <a:r>
              <a:rPr spc="-10" dirty="0">
                <a:solidFill>
                  <a:srgbClr val="000513"/>
                </a:solidFill>
                <a:latin typeface="Verdana"/>
                <a:cs typeface="Verdana"/>
              </a:rPr>
              <a:t>due </a:t>
            </a:r>
            <a:r>
              <a:rPr spc="-5" dirty="0">
                <a:solidFill>
                  <a:srgbClr val="000513"/>
                </a:solidFill>
                <a:latin typeface="Verdana"/>
                <a:cs typeface="Verdana"/>
              </a:rPr>
              <a:t>the National </a:t>
            </a:r>
            <a:r>
              <a:rPr spc="-10" dirty="0">
                <a:solidFill>
                  <a:srgbClr val="000513"/>
                </a:solidFill>
                <a:latin typeface="Verdana"/>
                <a:cs typeface="Verdana"/>
              </a:rPr>
              <a:t>Headquarters </a:t>
            </a:r>
            <a:r>
              <a:rPr spc="-5" dirty="0">
                <a:solidFill>
                  <a:srgbClr val="000513"/>
                </a:solidFill>
                <a:latin typeface="Verdana"/>
                <a:cs typeface="Verdana"/>
              </a:rPr>
              <a:t>and </a:t>
            </a:r>
            <a:r>
              <a:rPr spc="-10" dirty="0">
                <a:solidFill>
                  <a:srgbClr val="000513"/>
                </a:solidFill>
                <a:latin typeface="Verdana"/>
                <a:cs typeface="Verdana"/>
              </a:rPr>
              <a:t>Department  </a:t>
            </a:r>
            <a:r>
              <a:rPr spc="-5" dirty="0">
                <a:solidFill>
                  <a:srgbClr val="000513"/>
                </a:solidFill>
                <a:latin typeface="Verdana"/>
                <a:cs typeface="Verdana"/>
              </a:rPr>
              <a:t>are </a:t>
            </a:r>
            <a:r>
              <a:rPr spc="-10" dirty="0">
                <a:solidFill>
                  <a:srgbClr val="000513"/>
                </a:solidFill>
                <a:latin typeface="Verdana"/>
                <a:cs typeface="Verdana"/>
              </a:rPr>
              <a:t>forwarded </a:t>
            </a:r>
            <a:r>
              <a:rPr spc="-5" dirty="0">
                <a:solidFill>
                  <a:srgbClr val="000513"/>
                </a:solidFill>
                <a:latin typeface="Verdana"/>
                <a:cs typeface="Verdana"/>
              </a:rPr>
              <a:t>promptly together with </a:t>
            </a:r>
            <a:r>
              <a:rPr spc="-10" dirty="0">
                <a:solidFill>
                  <a:srgbClr val="000513"/>
                </a:solidFill>
                <a:latin typeface="Verdana"/>
                <a:cs typeface="Verdana"/>
              </a:rPr>
              <a:t>accurate </a:t>
            </a:r>
            <a:r>
              <a:rPr spc="-5" dirty="0">
                <a:solidFill>
                  <a:srgbClr val="000513"/>
                </a:solidFill>
                <a:latin typeface="Verdana"/>
                <a:cs typeface="Verdana"/>
              </a:rPr>
              <a:t>reports and returns pertaining</a:t>
            </a:r>
            <a:r>
              <a:rPr spc="225" dirty="0">
                <a:solidFill>
                  <a:srgbClr val="000513"/>
                </a:solidFill>
                <a:latin typeface="Verdana"/>
                <a:cs typeface="Verdana"/>
              </a:rPr>
              <a:t> </a:t>
            </a:r>
            <a:r>
              <a:rPr spc="-5" dirty="0">
                <a:solidFill>
                  <a:srgbClr val="000513"/>
                </a:solidFill>
                <a:latin typeface="Verdana"/>
                <a:cs typeface="Verdana"/>
              </a:rPr>
              <a:t>thereto.</a:t>
            </a:r>
            <a:br>
              <a:rPr lang="en-US" spc="-5" dirty="0">
                <a:solidFill>
                  <a:srgbClr val="000513"/>
                </a:solidFill>
                <a:latin typeface="Verdana"/>
                <a:cs typeface="Verdana"/>
              </a:rPr>
            </a:br>
            <a:endParaRPr lang="en-US" spc="-5" dirty="0">
              <a:solidFill>
                <a:srgbClr val="000513"/>
              </a:solidFill>
              <a:latin typeface="Verdana"/>
              <a:cs typeface="Verdana"/>
            </a:endParaRPr>
          </a:p>
          <a:p>
            <a:pPr marL="355600" marR="376555" indent="-342900">
              <a:lnSpc>
                <a:spcPct val="100000"/>
              </a:lnSpc>
              <a:spcBef>
                <a:spcPts val="95"/>
              </a:spcBef>
              <a:buFont typeface="Arial" panose="020B0604020202020204" pitchFamily="34" charset="0"/>
              <a:buChar char="•"/>
              <a:tabLst>
                <a:tab pos="529590" algn="l"/>
              </a:tabLst>
            </a:pPr>
            <a:r>
              <a:rPr spc="-10" dirty="0">
                <a:solidFill>
                  <a:srgbClr val="000513"/>
                </a:solidFill>
                <a:latin typeface="Verdana"/>
                <a:cs typeface="Verdana"/>
              </a:rPr>
              <a:t>Assure </a:t>
            </a:r>
            <a:r>
              <a:rPr spc="-5" dirty="0">
                <a:solidFill>
                  <a:srgbClr val="000513"/>
                </a:solidFill>
                <a:latin typeface="Verdana"/>
                <a:cs typeface="Verdana"/>
              </a:rPr>
              <a:t>that all reports are correctly </a:t>
            </a:r>
            <a:r>
              <a:rPr spc="-10" dirty="0">
                <a:solidFill>
                  <a:srgbClr val="000513"/>
                </a:solidFill>
                <a:latin typeface="Verdana"/>
                <a:cs typeface="Verdana"/>
              </a:rPr>
              <a:t>prepared </a:t>
            </a:r>
            <a:r>
              <a:rPr spc="-5" dirty="0">
                <a:solidFill>
                  <a:srgbClr val="000513"/>
                </a:solidFill>
                <a:latin typeface="Verdana"/>
                <a:cs typeface="Verdana"/>
              </a:rPr>
              <a:t>and promptly </a:t>
            </a:r>
            <a:r>
              <a:rPr spc="-10" dirty="0">
                <a:solidFill>
                  <a:srgbClr val="000513"/>
                </a:solidFill>
                <a:latin typeface="Verdana"/>
                <a:cs typeface="Verdana"/>
              </a:rPr>
              <a:t>forwarded, </a:t>
            </a:r>
            <a:r>
              <a:rPr spc="-5" dirty="0">
                <a:solidFill>
                  <a:srgbClr val="000513"/>
                </a:solidFill>
                <a:latin typeface="Verdana"/>
                <a:cs typeface="Verdana"/>
              </a:rPr>
              <a:t>that </a:t>
            </a:r>
            <a:r>
              <a:rPr dirty="0">
                <a:solidFill>
                  <a:srgbClr val="000513"/>
                </a:solidFill>
                <a:latin typeface="Verdana"/>
                <a:cs typeface="Verdana"/>
              </a:rPr>
              <a:t>all </a:t>
            </a:r>
            <a:r>
              <a:rPr spc="-5" dirty="0">
                <a:solidFill>
                  <a:srgbClr val="000513"/>
                </a:solidFill>
                <a:latin typeface="Verdana"/>
                <a:cs typeface="Verdana"/>
              </a:rPr>
              <a:t>the  </a:t>
            </a:r>
            <a:r>
              <a:rPr spc="-10" dirty="0">
                <a:solidFill>
                  <a:srgbClr val="000513"/>
                </a:solidFill>
                <a:latin typeface="Verdana"/>
                <a:cs typeface="Verdana"/>
              </a:rPr>
              <a:t>business </a:t>
            </a:r>
            <a:r>
              <a:rPr dirty="0">
                <a:solidFill>
                  <a:srgbClr val="000513"/>
                </a:solidFill>
                <a:latin typeface="Verdana"/>
                <a:cs typeface="Verdana"/>
              </a:rPr>
              <a:t>of </a:t>
            </a:r>
            <a:r>
              <a:rPr spc="-5" dirty="0">
                <a:solidFill>
                  <a:srgbClr val="000513"/>
                </a:solidFill>
                <a:latin typeface="Verdana"/>
                <a:cs typeface="Verdana"/>
              </a:rPr>
              <a:t>the </a:t>
            </a:r>
            <a:r>
              <a:rPr spc="-15" dirty="0">
                <a:solidFill>
                  <a:srgbClr val="000513"/>
                </a:solidFill>
                <a:latin typeface="Verdana"/>
                <a:cs typeface="Verdana"/>
              </a:rPr>
              <a:t>Post </a:t>
            </a:r>
            <a:r>
              <a:rPr spc="-5" dirty="0">
                <a:solidFill>
                  <a:srgbClr val="000513"/>
                </a:solidFill>
                <a:latin typeface="Verdana"/>
                <a:cs typeface="Verdana"/>
              </a:rPr>
              <a:t>is handled with dispatch and that all </a:t>
            </a:r>
            <a:r>
              <a:rPr spc="-10" dirty="0">
                <a:solidFill>
                  <a:srgbClr val="000513"/>
                </a:solidFill>
                <a:latin typeface="Verdana"/>
                <a:cs typeface="Verdana"/>
              </a:rPr>
              <a:t>necessary licenses </a:t>
            </a:r>
            <a:r>
              <a:rPr spc="-5" dirty="0">
                <a:solidFill>
                  <a:srgbClr val="000513"/>
                </a:solidFill>
                <a:latin typeface="Verdana"/>
                <a:cs typeface="Verdana"/>
              </a:rPr>
              <a:t>and permits are  obtained for</a:t>
            </a:r>
            <a:r>
              <a:rPr spc="65" dirty="0">
                <a:solidFill>
                  <a:srgbClr val="000513"/>
                </a:solidFill>
                <a:latin typeface="Verdana"/>
                <a:cs typeface="Verdana"/>
              </a:rPr>
              <a:t> </a:t>
            </a:r>
            <a:r>
              <a:rPr spc="-5" dirty="0">
                <a:solidFill>
                  <a:srgbClr val="000513"/>
                </a:solidFill>
                <a:latin typeface="Verdana"/>
                <a:cs typeface="Verdana"/>
              </a:rPr>
              <a:t>proper</a:t>
            </a:r>
            <a:r>
              <a:rPr spc="40" dirty="0">
                <a:solidFill>
                  <a:srgbClr val="000513"/>
                </a:solidFill>
                <a:latin typeface="Verdana"/>
                <a:cs typeface="Verdana"/>
              </a:rPr>
              <a:t> </a:t>
            </a:r>
            <a:r>
              <a:rPr spc="-10" dirty="0">
                <a:solidFill>
                  <a:srgbClr val="000513"/>
                </a:solidFill>
                <a:latin typeface="Verdana"/>
                <a:cs typeface="Verdana"/>
              </a:rPr>
              <a:t>operation.	</a:t>
            </a:r>
            <a:endParaRPr dirty="0">
              <a:latin typeface="Verdana"/>
              <a:cs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1975" y="1097639"/>
            <a:ext cx="7586980" cy="3902992"/>
          </a:xfrm>
          <a:prstGeom prst="rect">
            <a:avLst/>
          </a:prstGeom>
        </p:spPr>
        <p:txBody>
          <a:bodyPr vert="horz" wrap="square" lIns="0" tIns="12065" rIns="0" bIns="0" rtlCol="0">
            <a:spAutoFit/>
          </a:bodyPr>
          <a:lstStyle/>
          <a:p>
            <a:pPr marL="355600" marR="405130" indent="-342900">
              <a:lnSpc>
                <a:spcPct val="100000"/>
              </a:lnSpc>
              <a:spcBef>
                <a:spcPts val="95"/>
              </a:spcBef>
              <a:buFont typeface="Arial" panose="020B0604020202020204" pitchFamily="34" charset="0"/>
              <a:buChar char="•"/>
            </a:pPr>
            <a:r>
              <a:rPr spc="-10" dirty="0">
                <a:solidFill>
                  <a:srgbClr val="000513"/>
                </a:solidFill>
                <a:latin typeface="Verdana"/>
                <a:cs typeface="Verdana"/>
              </a:rPr>
              <a:t>Ensure </a:t>
            </a:r>
            <a:r>
              <a:rPr spc="-5" dirty="0">
                <a:solidFill>
                  <a:srgbClr val="000513"/>
                </a:solidFill>
                <a:latin typeface="Verdana"/>
                <a:cs typeface="Verdana"/>
              </a:rPr>
              <a:t>that a properly completed </a:t>
            </a:r>
            <a:r>
              <a:rPr spc="-15" dirty="0">
                <a:solidFill>
                  <a:srgbClr val="000513"/>
                </a:solidFill>
                <a:latin typeface="Verdana"/>
                <a:cs typeface="Verdana"/>
              </a:rPr>
              <a:t>Report </a:t>
            </a:r>
            <a:r>
              <a:rPr dirty="0">
                <a:solidFill>
                  <a:srgbClr val="000513"/>
                </a:solidFill>
                <a:latin typeface="Verdana"/>
                <a:cs typeface="Verdana"/>
              </a:rPr>
              <a:t>of </a:t>
            </a:r>
            <a:r>
              <a:rPr spc="-5" dirty="0">
                <a:solidFill>
                  <a:srgbClr val="000513"/>
                </a:solidFill>
                <a:latin typeface="Verdana"/>
                <a:cs typeface="Verdana"/>
              </a:rPr>
              <a:t>Election </a:t>
            </a:r>
            <a:r>
              <a:rPr dirty="0">
                <a:solidFill>
                  <a:srgbClr val="000513"/>
                </a:solidFill>
                <a:latin typeface="Verdana"/>
                <a:cs typeface="Verdana"/>
              </a:rPr>
              <a:t>of </a:t>
            </a:r>
            <a:r>
              <a:rPr spc="-5" dirty="0">
                <a:solidFill>
                  <a:srgbClr val="000513"/>
                </a:solidFill>
                <a:latin typeface="Verdana"/>
                <a:cs typeface="Verdana"/>
              </a:rPr>
              <a:t>Officers for the </a:t>
            </a:r>
            <a:r>
              <a:rPr spc="-10" dirty="0">
                <a:solidFill>
                  <a:srgbClr val="000513"/>
                </a:solidFill>
                <a:latin typeface="Verdana"/>
                <a:cs typeface="Verdana"/>
              </a:rPr>
              <a:t>ensuing year </a:t>
            </a:r>
            <a:r>
              <a:rPr spc="-5" dirty="0">
                <a:solidFill>
                  <a:srgbClr val="000513"/>
                </a:solidFill>
                <a:latin typeface="Verdana"/>
                <a:cs typeface="Verdana"/>
              </a:rPr>
              <a:t>is submitted </a:t>
            </a:r>
            <a:r>
              <a:rPr dirty="0">
                <a:solidFill>
                  <a:srgbClr val="000513"/>
                </a:solidFill>
                <a:latin typeface="Verdana"/>
                <a:cs typeface="Verdana"/>
              </a:rPr>
              <a:t>to </a:t>
            </a:r>
            <a:r>
              <a:rPr spc="-10" dirty="0">
                <a:solidFill>
                  <a:srgbClr val="000513"/>
                </a:solidFill>
                <a:latin typeface="Verdana"/>
                <a:cs typeface="Verdana"/>
              </a:rPr>
              <a:t>Department </a:t>
            </a:r>
            <a:r>
              <a:rPr spc="-5" dirty="0">
                <a:solidFill>
                  <a:srgbClr val="000513"/>
                </a:solidFill>
                <a:latin typeface="Verdana"/>
                <a:cs typeface="Verdana"/>
              </a:rPr>
              <a:t>and National </a:t>
            </a:r>
            <a:r>
              <a:rPr spc="-10" dirty="0">
                <a:solidFill>
                  <a:srgbClr val="000513"/>
                </a:solidFill>
                <a:latin typeface="Verdana"/>
                <a:cs typeface="Verdana"/>
              </a:rPr>
              <a:t>Headquarters </a:t>
            </a:r>
            <a:r>
              <a:rPr spc="-5" dirty="0">
                <a:solidFill>
                  <a:srgbClr val="000513"/>
                </a:solidFill>
                <a:latin typeface="Verdana"/>
                <a:cs typeface="Verdana"/>
              </a:rPr>
              <a:t>by </a:t>
            </a:r>
            <a:r>
              <a:rPr spc="-10" dirty="0">
                <a:solidFill>
                  <a:srgbClr val="000513"/>
                </a:solidFill>
                <a:latin typeface="Verdana"/>
                <a:cs typeface="Verdana"/>
              </a:rPr>
              <a:t>June</a:t>
            </a:r>
            <a:r>
              <a:rPr spc="210" dirty="0">
                <a:solidFill>
                  <a:srgbClr val="000513"/>
                </a:solidFill>
                <a:latin typeface="Verdana"/>
                <a:cs typeface="Verdana"/>
              </a:rPr>
              <a:t> </a:t>
            </a:r>
            <a:r>
              <a:rPr spc="-5" dirty="0">
                <a:solidFill>
                  <a:srgbClr val="000513"/>
                </a:solidFill>
                <a:latin typeface="Verdana"/>
                <a:cs typeface="Verdana"/>
              </a:rPr>
              <a:t>1.</a:t>
            </a:r>
            <a:br>
              <a:rPr lang="en-US" spc="-5" dirty="0">
                <a:solidFill>
                  <a:srgbClr val="000513"/>
                </a:solidFill>
                <a:latin typeface="Verdana"/>
                <a:cs typeface="Verdana"/>
              </a:rPr>
            </a:br>
            <a:endParaRPr lang="en-US" spc="-5" dirty="0">
              <a:solidFill>
                <a:srgbClr val="000513"/>
              </a:solidFill>
              <a:latin typeface="Verdana"/>
              <a:cs typeface="Verdana"/>
            </a:endParaRPr>
          </a:p>
          <a:p>
            <a:pPr marL="355600" marR="405130" indent="-342900">
              <a:lnSpc>
                <a:spcPct val="100000"/>
              </a:lnSpc>
              <a:spcBef>
                <a:spcPts val="95"/>
              </a:spcBef>
              <a:buFont typeface="Arial" panose="020B0604020202020204" pitchFamily="34" charset="0"/>
              <a:buChar char="•"/>
            </a:pPr>
            <a:r>
              <a:rPr spc="-10" dirty="0">
                <a:solidFill>
                  <a:srgbClr val="0070C0"/>
                </a:solidFill>
                <a:latin typeface="Verdana"/>
                <a:cs typeface="Verdana"/>
              </a:rPr>
              <a:t>Assure </a:t>
            </a:r>
            <a:r>
              <a:rPr spc="-5" dirty="0">
                <a:solidFill>
                  <a:srgbClr val="0070C0"/>
                </a:solidFill>
                <a:latin typeface="Verdana"/>
                <a:cs typeface="Verdana"/>
              </a:rPr>
              <a:t>that the </a:t>
            </a:r>
            <a:r>
              <a:rPr spc="-15" dirty="0">
                <a:solidFill>
                  <a:srgbClr val="0070C0"/>
                </a:solidFill>
                <a:latin typeface="Verdana"/>
                <a:cs typeface="Verdana"/>
              </a:rPr>
              <a:t>Post </a:t>
            </a:r>
            <a:r>
              <a:rPr spc="-25" dirty="0">
                <a:solidFill>
                  <a:srgbClr val="0070C0"/>
                </a:solidFill>
                <a:latin typeface="Verdana"/>
                <a:cs typeface="Verdana"/>
              </a:rPr>
              <a:t>Trustees </a:t>
            </a:r>
            <a:r>
              <a:rPr spc="-15" dirty="0">
                <a:solidFill>
                  <a:srgbClr val="0070C0"/>
                </a:solidFill>
                <a:latin typeface="Verdana"/>
                <a:cs typeface="Verdana"/>
              </a:rPr>
              <a:t>have </a:t>
            </a:r>
            <a:r>
              <a:rPr spc="-5" dirty="0">
                <a:solidFill>
                  <a:srgbClr val="0070C0"/>
                </a:solidFill>
                <a:latin typeface="Verdana"/>
                <a:cs typeface="Verdana"/>
              </a:rPr>
              <a:t>examined the books and records </a:t>
            </a:r>
            <a:r>
              <a:rPr dirty="0">
                <a:solidFill>
                  <a:srgbClr val="0070C0"/>
                </a:solidFill>
                <a:latin typeface="Verdana"/>
                <a:cs typeface="Verdana"/>
              </a:rPr>
              <a:t>of </a:t>
            </a:r>
            <a:r>
              <a:rPr spc="-5" dirty="0">
                <a:solidFill>
                  <a:srgbClr val="0070C0"/>
                </a:solidFill>
                <a:latin typeface="Verdana"/>
                <a:cs typeface="Verdana"/>
              </a:rPr>
              <a:t>the </a:t>
            </a:r>
            <a:r>
              <a:rPr spc="-15" dirty="0">
                <a:solidFill>
                  <a:srgbClr val="0070C0"/>
                </a:solidFill>
                <a:latin typeface="Verdana"/>
                <a:cs typeface="Verdana"/>
              </a:rPr>
              <a:t>Post </a:t>
            </a:r>
            <a:r>
              <a:rPr spc="-10" dirty="0">
                <a:solidFill>
                  <a:srgbClr val="0070C0"/>
                </a:solidFill>
                <a:latin typeface="Verdana"/>
                <a:cs typeface="Verdana"/>
              </a:rPr>
              <a:t>and prepared </a:t>
            </a:r>
            <a:r>
              <a:rPr spc="-5" dirty="0">
                <a:solidFill>
                  <a:srgbClr val="0070C0"/>
                </a:solidFill>
                <a:latin typeface="Verdana"/>
                <a:cs typeface="Verdana"/>
              </a:rPr>
              <a:t>the </a:t>
            </a:r>
            <a:r>
              <a:rPr spc="-15" dirty="0">
                <a:solidFill>
                  <a:srgbClr val="0070C0"/>
                </a:solidFill>
                <a:latin typeface="Verdana"/>
                <a:cs typeface="Verdana"/>
              </a:rPr>
              <a:t>Post </a:t>
            </a:r>
            <a:r>
              <a:rPr spc="-25" dirty="0">
                <a:solidFill>
                  <a:srgbClr val="0070C0"/>
                </a:solidFill>
                <a:latin typeface="Verdana"/>
                <a:cs typeface="Verdana"/>
              </a:rPr>
              <a:t>Trustees </a:t>
            </a:r>
            <a:r>
              <a:rPr spc="-5" dirty="0">
                <a:solidFill>
                  <a:srgbClr val="0070C0"/>
                </a:solidFill>
                <a:latin typeface="Verdana"/>
                <a:cs typeface="Verdana"/>
              </a:rPr>
              <a:t>Quarterly </a:t>
            </a:r>
            <a:r>
              <a:rPr spc="-15" dirty="0">
                <a:solidFill>
                  <a:srgbClr val="0070C0"/>
                </a:solidFill>
                <a:latin typeface="Verdana"/>
                <a:cs typeface="Verdana"/>
              </a:rPr>
              <a:t>Report </a:t>
            </a:r>
            <a:r>
              <a:rPr dirty="0">
                <a:solidFill>
                  <a:srgbClr val="0070C0"/>
                </a:solidFill>
                <a:latin typeface="Verdana"/>
                <a:cs typeface="Verdana"/>
              </a:rPr>
              <a:t>of </a:t>
            </a:r>
            <a:r>
              <a:rPr spc="-10" dirty="0">
                <a:solidFill>
                  <a:srgbClr val="0070C0"/>
                </a:solidFill>
                <a:latin typeface="Verdana"/>
                <a:cs typeface="Verdana"/>
              </a:rPr>
              <a:t>Audit </a:t>
            </a:r>
            <a:r>
              <a:rPr spc="-5" dirty="0">
                <a:solidFill>
                  <a:srgbClr val="0070C0"/>
                </a:solidFill>
                <a:latin typeface="Verdana"/>
                <a:cs typeface="Verdana"/>
              </a:rPr>
              <a:t>no later than the </a:t>
            </a:r>
            <a:r>
              <a:rPr spc="-10" dirty="0">
                <a:solidFill>
                  <a:srgbClr val="0070C0"/>
                </a:solidFill>
                <a:latin typeface="Verdana"/>
                <a:cs typeface="Verdana"/>
              </a:rPr>
              <a:t>end </a:t>
            </a:r>
            <a:r>
              <a:rPr dirty="0">
                <a:solidFill>
                  <a:srgbClr val="0070C0"/>
                </a:solidFill>
                <a:latin typeface="Verdana"/>
                <a:cs typeface="Verdana"/>
              </a:rPr>
              <a:t>of </a:t>
            </a:r>
            <a:r>
              <a:rPr spc="-5" dirty="0">
                <a:solidFill>
                  <a:srgbClr val="0070C0"/>
                </a:solidFill>
                <a:latin typeface="Verdana"/>
                <a:cs typeface="Verdana"/>
              </a:rPr>
              <a:t>the month </a:t>
            </a:r>
            <a:r>
              <a:rPr lang="en-US" spc="-5" dirty="0">
                <a:solidFill>
                  <a:srgbClr val="FF0000"/>
                </a:solidFill>
                <a:latin typeface="Verdana"/>
                <a:cs typeface="Verdana"/>
              </a:rPr>
              <a:t>(30</a:t>
            </a:r>
            <a:r>
              <a:rPr lang="en-US" spc="-5" baseline="30000" dirty="0">
                <a:solidFill>
                  <a:srgbClr val="FF0000"/>
                </a:solidFill>
                <a:latin typeface="Verdana"/>
                <a:cs typeface="Verdana"/>
              </a:rPr>
              <a:t>th</a:t>
            </a:r>
            <a:r>
              <a:rPr lang="en-US" spc="-5" dirty="0">
                <a:solidFill>
                  <a:srgbClr val="FF0000"/>
                </a:solidFill>
                <a:latin typeface="Verdana"/>
                <a:cs typeface="Verdana"/>
              </a:rPr>
              <a:t>!)</a:t>
            </a:r>
            <a:r>
              <a:rPr spc="-5" dirty="0">
                <a:solidFill>
                  <a:srgbClr val="0070C0"/>
                </a:solidFill>
                <a:latin typeface="Verdana"/>
                <a:cs typeface="Verdana"/>
              </a:rPr>
              <a:t> following the last </a:t>
            </a:r>
            <a:r>
              <a:rPr spc="-10" dirty="0">
                <a:solidFill>
                  <a:srgbClr val="0070C0"/>
                </a:solidFill>
                <a:latin typeface="Verdana"/>
                <a:cs typeface="Verdana"/>
              </a:rPr>
              <a:t>day </a:t>
            </a:r>
            <a:r>
              <a:rPr dirty="0">
                <a:solidFill>
                  <a:srgbClr val="0070C0"/>
                </a:solidFill>
                <a:latin typeface="Verdana"/>
                <a:cs typeface="Verdana"/>
              </a:rPr>
              <a:t>of </a:t>
            </a:r>
            <a:r>
              <a:rPr spc="-5" dirty="0">
                <a:solidFill>
                  <a:srgbClr val="0070C0"/>
                </a:solidFill>
                <a:latin typeface="Verdana"/>
                <a:cs typeface="Verdana"/>
              </a:rPr>
              <a:t>each quarterly</a:t>
            </a:r>
            <a:r>
              <a:rPr spc="125" dirty="0">
                <a:solidFill>
                  <a:srgbClr val="0070C0"/>
                </a:solidFill>
                <a:latin typeface="Verdana"/>
                <a:cs typeface="Verdana"/>
              </a:rPr>
              <a:t> </a:t>
            </a:r>
            <a:r>
              <a:rPr spc="-5" dirty="0">
                <a:solidFill>
                  <a:srgbClr val="0070C0"/>
                </a:solidFill>
                <a:latin typeface="Verdana"/>
                <a:cs typeface="Verdana"/>
              </a:rPr>
              <a:t>per</a:t>
            </a:r>
            <a:r>
              <a:rPr lang="en-US" spc="-5" dirty="0">
                <a:solidFill>
                  <a:srgbClr val="0070C0"/>
                </a:solidFill>
                <a:latin typeface="Verdana"/>
                <a:cs typeface="Verdana"/>
              </a:rPr>
              <a:t>iod.</a:t>
            </a:r>
            <a:endParaRPr dirty="0">
              <a:solidFill>
                <a:srgbClr val="0070C0"/>
              </a:solidFill>
              <a:latin typeface="Verdana"/>
              <a:cs typeface="Verdana"/>
            </a:endParaRPr>
          </a:p>
          <a:p>
            <a:pPr marL="285750" indent="-285750">
              <a:lnSpc>
                <a:spcPct val="100000"/>
              </a:lnSpc>
              <a:spcBef>
                <a:spcPts val="40"/>
              </a:spcBef>
              <a:buFont typeface="Arial" panose="020B0604020202020204" pitchFamily="34" charset="0"/>
              <a:buChar char="•"/>
            </a:pPr>
            <a:endParaRPr dirty="0">
              <a:solidFill>
                <a:srgbClr val="0070C0"/>
              </a:solidFill>
              <a:latin typeface="Verdana"/>
              <a:cs typeface="Verdana"/>
            </a:endParaRPr>
          </a:p>
          <a:p>
            <a:pPr marL="298450" marR="5080" indent="-285750">
              <a:lnSpc>
                <a:spcPct val="100000"/>
              </a:lnSpc>
              <a:buFont typeface="Arial" panose="020B0604020202020204" pitchFamily="34" charset="0"/>
              <a:buChar char="•"/>
              <a:tabLst>
                <a:tab pos="523875" algn="l"/>
              </a:tabLst>
            </a:pPr>
            <a:r>
              <a:rPr spc="-10" dirty="0">
                <a:solidFill>
                  <a:schemeClr val="tx2"/>
                </a:solidFill>
                <a:latin typeface="Verdana"/>
                <a:cs typeface="Verdana"/>
              </a:rPr>
              <a:t>Assure </a:t>
            </a:r>
            <a:r>
              <a:rPr spc="-5" dirty="0">
                <a:solidFill>
                  <a:schemeClr val="tx2"/>
                </a:solidFill>
                <a:latin typeface="Verdana"/>
                <a:cs typeface="Verdana"/>
              </a:rPr>
              <a:t>that the </a:t>
            </a:r>
            <a:r>
              <a:rPr spc="-10" dirty="0">
                <a:solidFill>
                  <a:schemeClr val="tx2"/>
                </a:solidFill>
                <a:latin typeface="Verdana"/>
                <a:cs typeface="Verdana"/>
              </a:rPr>
              <a:t>Commander </a:t>
            </a:r>
            <a:r>
              <a:rPr dirty="0">
                <a:solidFill>
                  <a:schemeClr val="tx2"/>
                </a:solidFill>
                <a:latin typeface="Verdana"/>
                <a:cs typeface="Verdana"/>
              </a:rPr>
              <a:t>or </a:t>
            </a:r>
            <a:r>
              <a:rPr spc="-5" dirty="0">
                <a:solidFill>
                  <a:schemeClr val="tx2"/>
                </a:solidFill>
                <a:latin typeface="Verdana"/>
                <a:cs typeface="Verdana"/>
              </a:rPr>
              <a:t>their </a:t>
            </a:r>
            <a:r>
              <a:rPr spc="-10" dirty="0">
                <a:solidFill>
                  <a:schemeClr val="tx2"/>
                </a:solidFill>
                <a:latin typeface="Verdana"/>
                <a:cs typeface="Verdana"/>
              </a:rPr>
              <a:t>representative </a:t>
            </a:r>
            <a:r>
              <a:rPr spc="-5" dirty="0">
                <a:solidFill>
                  <a:schemeClr val="tx2"/>
                </a:solidFill>
                <a:latin typeface="Verdana"/>
                <a:cs typeface="Verdana"/>
              </a:rPr>
              <a:t>attend all properly called District </a:t>
            </a:r>
            <a:r>
              <a:rPr spc="-10" dirty="0">
                <a:solidFill>
                  <a:schemeClr val="tx2"/>
                </a:solidFill>
                <a:latin typeface="Verdana"/>
                <a:cs typeface="Verdana"/>
              </a:rPr>
              <a:t>Conventions </a:t>
            </a:r>
            <a:r>
              <a:rPr dirty="0">
                <a:solidFill>
                  <a:schemeClr val="tx2"/>
                </a:solidFill>
                <a:latin typeface="Verdana"/>
                <a:cs typeface="Verdana"/>
              </a:rPr>
              <a:t>or </a:t>
            </a:r>
            <a:r>
              <a:rPr spc="-5" dirty="0">
                <a:solidFill>
                  <a:schemeClr val="tx2"/>
                </a:solidFill>
                <a:latin typeface="Verdana"/>
                <a:cs typeface="Verdana"/>
              </a:rPr>
              <a:t>meetings.</a:t>
            </a:r>
            <a:r>
              <a:rPr lang="en-US" spc="-5" dirty="0">
                <a:solidFill>
                  <a:schemeClr val="tx2"/>
                </a:solidFill>
                <a:latin typeface="Verdana"/>
                <a:cs typeface="Verdana"/>
              </a:rPr>
              <a:t> </a:t>
            </a:r>
            <a:r>
              <a:rPr lang="en-US" spc="-5" dirty="0">
                <a:solidFill>
                  <a:srgbClr val="FF0000"/>
                </a:solidFill>
                <a:latin typeface="Verdana"/>
                <a:cs typeface="Verdana"/>
              </a:rPr>
              <a:t>You attend meetings, here it is again! We are </a:t>
            </a:r>
            <a:r>
              <a:rPr lang="en-US" spc="-5" dirty="0" err="1">
                <a:solidFill>
                  <a:srgbClr val="FF0000"/>
                </a:solidFill>
                <a:latin typeface="Verdana"/>
                <a:cs typeface="Verdana"/>
              </a:rPr>
              <a:t>kinda</a:t>
            </a:r>
            <a:r>
              <a:rPr lang="en-US" spc="-5" dirty="0">
                <a:solidFill>
                  <a:srgbClr val="FF0000"/>
                </a:solidFill>
                <a:latin typeface="Verdana"/>
                <a:cs typeface="Verdana"/>
              </a:rPr>
              <a:t> serious about this one.</a:t>
            </a:r>
            <a:endParaRPr dirty="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DCFABA-27BE-4FF5-A6D5-44C3DF4182E2}"/>
              </a:ext>
            </a:extLst>
          </p:cNvPr>
          <p:cNvSpPr>
            <a:spLocks noGrp="1"/>
          </p:cNvSpPr>
          <p:nvPr>
            <p:ph type="body" idx="1"/>
          </p:nvPr>
        </p:nvSpPr>
        <p:spPr>
          <a:xfrm>
            <a:off x="620395" y="1200150"/>
            <a:ext cx="7903210" cy="3508653"/>
          </a:xfrm>
        </p:spPr>
        <p:txBody>
          <a:bodyPr/>
          <a:lstStyle/>
          <a:p>
            <a:pPr marL="298450" marR="1206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71805" algn="l"/>
              </a:tabLst>
              <a:defRPr/>
            </a:pPr>
            <a:r>
              <a:rPr kumimoji="0" lang="en-US" sz="1800" b="0" i="0" u="none" strike="noStrike" kern="1200" cap="none" spc="-5" normalizeH="0" baseline="0" noProof="0" dirty="0">
                <a:ln>
                  <a:noFill/>
                </a:ln>
                <a:solidFill>
                  <a:schemeClr val="tx2"/>
                </a:solidFill>
                <a:effectLst/>
                <a:uLnTx/>
                <a:uFillTx/>
                <a:latin typeface="Verdana"/>
                <a:ea typeface="+mn-ea"/>
                <a:cs typeface="Verdana"/>
              </a:rPr>
              <a:t>Comply with and perform all duties </a:t>
            </a:r>
            <a:r>
              <a:rPr kumimoji="0" lang="en-US" sz="1800" b="0" i="0" u="none" strike="noStrike" kern="1200" cap="none" spc="-10" normalizeH="0" baseline="0" noProof="0" dirty="0">
                <a:ln>
                  <a:noFill/>
                </a:ln>
                <a:solidFill>
                  <a:schemeClr val="tx2"/>
                </a:solidFill>
                <a:effectLst/>
                <a:uLnTx/>
                <a:uFillTx/>
                <a:latin typeface="Verdana"/>
                <a:ea typeface="+mn-ea"/>
                <a:cs typeface="Verdana"/>
              </a:rPr>
              <a:t>required </a:t>
            </a:r>
            <a:r>
              <a:rPr kumimoji="0" lang="en-US" sz="1800" b="0" i="0" u="none" strike="noStrike" kern="1200" cap="none" spc="-5" normalizeH="0" baseline="0" noProof="0" dirty="0">
                <a:ln>
                  <a:noFill/>
                </a:ln>
                <a:solidFill>
                  <a:schemeClr val="tx2"/>
                </a:solidFill>
                <a:effectLst/>
                <a:uLnTx/>
                <a:uFillTx/>
                <a:latin typeface="Verdana"/>
                <a:ea typeface="+mn-ea"/>
                <a:cs typeface="Verdana"/>
              </a:rPr>
              <a:t>by the </a:t>
            </a:r>
            <a:r>
              <a:rPr kumimoji="0" lang="en-US" sz="1800" b="0" i="0" u="none" strike="noStrike" kern="1200" cap="none" spc="-10" normalizeH="0" baseline="0" noProof="0" dirty="0">
                <a:ln>
                  <a:noFill/>
                </a:ln>
                <a:solidFill>
                  <a:schemeClr val="tx2"/>
                </a:solidFill>
                <a:effectLst/>
                <a:uLnTx/>
                <a:uFillTx/>
                <a:latin typeface="Verdana"/>
                <a:ea typeface="+mn-ea"/>
                <a:cs typeface="Verdana"/>
              </a:rPr>
              <a:t>laws </a:t>
            </a:r>
            <a:r>
              <a:rPr kumimoji="0" lang="en-US" sz="1800" b="0" i="0" u="none" strike="noStrike" kern="1200" cap="none" spc="-5" normalizeH="0" baseline="0" noProof="0" dirty="0">
                <a:ln>
                  <a:noFill/>
                </a:ln>
                <a:solidFill>
                  <a:schemeClr val="tx2"/>
                </a:solidFill>
                <a:effectLst/>
                <a:uLnTx/>
                <a:uFillTx/>
                <a:latin typeface="Verdana"/>
                <a:ea typeface="+mn-ea"/>
                <a:cs typeface="Verdana"/>
              </a:rPr>
              <a:t>and </a:t>
            </a:r>
            <a:r>
              <a:rPr kumimoji="0" lang="en-US" sz="1800" b="0" i="0" u="none" strike="noStrike" kern="1200" cap="none" spc="-10" normalizeH="0" baseline="0" noProof="0" dirty="0">
                <a:ln>
                  <a:noFill/>
                </a:ln>
                <a:solidFill>
                  <a:schemeClr val="tx2"/>
                </a:solidFill>
                <a:effectLst/>
                <a:uLnTx/>
                <a:uFillTx/>
                <a:latin typeface="Verdana"/>
                <a:ea typeface="+mn-ea"/>
                <a:cs typeface="Verdana"/>
              </a:rPr>
              <a:t>usages </a:t>
            </a:r>
            <a:r>
              <a:rPr kumimoji="0" lang="en-US" sz="1800" b="0" i="0" u="none" strike="noStrike" kern="1200" cap="none" spc="0" normalizeH="0" baseline="0" noProof="0" dirty="0">
                <a:ln>
                  <a:noFill/>
                </a:ln>
                <a:solidFill>
                  <a:schemeClr val="tx2"/>
                </a:solidFill>
                <a:effectLst/>
                <a:uLnTx/>
                <a:uFillTx/>
                <a:latin typeface="Verdana"/>
                <a:ea typeface="+mn-ea"/>
                <a:cs typeface="Verdana"/>
              </a:rPr>
              <a:t>of </a:t>
            </a:r>
            <a:r>
              <a:rPr kumimoji="0" lang="en-US" sz="1800" b="0" i="0" u="none" strike="noStrike" kern="1200" cap="none" spc="-5" normalizeH="0" baseline="0" noProof="0" dirty="0">
                <a:ln>
                  <a:noFill/>
                </a:ln>
                <a:solidFill>
                  <a:schemeClr val="tx2"/>
                </a:solidFill>
                <a:effectLst/>
                <a:uLnTx/>
                <a:uFillTx/>
                <a:latin typeface="Verdana"/>
                <a:ea typeface="+mn-ea"/>
                <a:cs typeface="Verdana"/>
              </a:rPr>
              <a:t>this organization</a:t>
            </a:r>
            <a:r>
              <a:rPr kumimoji="0" lang="en-US" sz="1800" b="0" i="0" u="none" strike="noStrike" kern="1200" cap="none" spc="-5" normalizeH="0" baseline="0" noProof="0" dirty="0">
                <a:ln>
                  <a:noFill/>
                </a:ln>
                <a:solidFill>
                  <a:srgbClr val="000513"/>
                </a:solidFill>
                <a:effectLst/>
                <a:uLnTx/>
                <a:uFillTx/>
                <a:latin typeface="Verdana"/>
                <a:ea typeface="+mn-ea"/>
                <a:cs typeface="Verdana"/>
              </a:rPr>
              <a:t>, the provisions </a:t>
            </a:r>
            <a:r>
              <a:rPr kumimoji="0" lang="en-US" sz="1800" b="0" i="0" u="none" strike="noStrike" kern="1200" cap="none" spc="0" normalizeH="0" baseline="0" noProof="0" dirty="0">
                <a:ln>
                  <a:noFill/>
                </a:ln>
                <a:solidFill>
                  <a:srgbClr val="000513"/>
                </a:solidFill>
                <a:effectLst/>
                <a:uLnTx/>
                <a:uFillTx/>
                <a:latin typeface="Verdana"/>
                <a:ea typeface="+mn-ea"/>
                <a:cs typeface="Verdana"/>
              </a:rPr>
              <a:t>of </a:t>
            </a:r>
            <a:r>
              <a:rPr kumimoji="0" lang="en-US" sz="1800" b="0" i="0" u="none" strike="noStrike" kern="1200" cap="none" spc="-5" normalizeH="0" baseline="0" noProof="0" dirty="0">
                <a:ln>
                  <a:noFill/>
                </a:ln>
                <a:solidFill>
                  <a:srgbClr val="000513"/>
                </a:solidFill>
                <a:effectLst/>
                <a:uLnTx/>
                <a:uFillTx/>
                <a:latin typeface="Verdana"/>
                <a:ea typeface="+mn-ea"/>
                <a:cs typeface="Verdana"/>
              </a:rPr>
              <a:t>these </a:t>
            </a:r>
            <a:r>
              <a:rPr kumimoji="0" lang="en-US" sz="1800" b="0" i="0" u="none" strike="noStrike" kern="1200" cap="none" spc="-10" normalizeH="0" baseline="0" noProof="0" dirty="0">
                <a:ln>
                  <a:noFill/>
                </a:ln>
                <a:solidFill>
                  <a:srgbClr val="000513"/>
                </a:solidFill>
                <a:effectLst/>
                <a:uLnTx/>
                <a:uFillTx/>
                <a:latin typeface="Verdana"/>
                <a:ea typeface="+mn-ea"/>
                <a:cs typeface="Verdana"/>
              </a:rPr>
              <a:t>bylaws, </a:t>
            </a:r>
            <a:r>
              <a:rPr kumimoji="0" lang="en-US" sz="1800" b="0" i="0" u="none" strike="noStrike" kern="1200" cap="none" spc="-5" normalizeH="0" baseline="0" noProof="0" dirty="0">
                <a:ln>
                  <a:noFill/>
                </a:ln>
                <a:solidFill>
                  <a:srgbClr val="000513"/>
                </a:solidFill>
                <a:effectLst/>
                <a:uLnTx/>
                <a:uFillTx/>
                <a:latin typeface="Verdana"/>
                <a:ea typeface="+mn-ea"/>
                <a:cs typeface="Verdana"/>
              </a:rPr>
              <a:t>the Manual </a:t>
            </a:r>
            <a:r>
              <a:rPr kumimoji="0" lang="en-US" sz="1800" b="0" i="0" u="none" strike="noStrike" kern="1200" cap="none" spc="0" normalizeH="0" baseline="0" noProof="0" dirty="0">
                <a:ln>
                  <a:noFill/>
                </a:ln>
                <a:solidFill>
                  <a:srgbClr val="000513"/>
                </a:solidFill>
                <a:effectLst/>
                <a:uLnTx/>
                <a:uFillTx/>
                <a:latin typeface="Verdana"/>
                <a:ea typeface="+mn-ea"/>
                <a:cs typeface="Verdana"/>
              </a:rPr>
              <a:t>of </a:t>
            </a:r>
            <a:r>
              <a:rPr kumimoji="0" lang="en-US" sz="1800" b="0" i="0" u="none" strike="noStrike" kern="1200" cap="none" spc="-10" normalizeH="0" baseline="0" noProof="0" dirty="0">
                <a:ln>
                  <a:noFill/>
                </a:ln>
                <a:solidFill>
                  <a:srgbClr val="000513"/>
                </a:solidFill>
                <a:effectLst/>
                <a:uLnTx/>
                <a:uFillTx/>
                <a:latin typeface="Verdana"/>
                <a:ea typeface="+mn-ea"/>
                <a:cs typeface="Verdana"/>
              </a:rPr>
              <a:t>Procedure </a:t>
            </a:r>
            <a:r>
              <a:rPr kumimoji="0" lang="en-US" sz="1800" b="0" i="0" u="none" strike="noStrike" kern="1200" cap="none" spc="-5" normalizeH="0" baseline="0" noProof="0" dirty="0">
                <a:ln>
                  <a:noFill/>
                </a:ln>
                <a:solidFill>
                  <a:srgbClr val="000513"/>
                </a:solidFill>
                <a:effectLst/>
                <a:uLnTx/>
                <a:uFillTx/>
                <a:latin typeface="Verdana"/>
                <a:ea typeface="+mn-ea"/>
                <a:cs typeface="Verdana"/>
              </a:rPr>
              <a:t>and Ritual </a:t>
            </a:r>
            <a:r>
              <a:rPr kumimoji="0" lang="en-US" sz="1800" b="0" i="0" u="none" strike="noStrike" kern="1200" cap="none" spc="-10" normalizeH="0" baseline="0" noProof="0" dirty="0">
                <a:ln>
                  <a:noFill/>
                </a:ln>
                <a:solidFill>
                  <a:srgbClr val="000513"/>
                </a:solidFill>
                <a:effectLst/>
                <a:uLnTx/>
                <a:uFillTx/>
                <a:latin typeface="Verdana"/>
                <a:ea typeface="+mn-ea"/>
                <a:cs typeface="Verdana"/>
              </a:rPr>
              <a:t>and  </a:t>
            </a:r>
            <a:r>
              <a:rPr kumimoji="0" lang="en-US" sz="1800" b="0" i="0" u="none" strike="noStrike" kern="1200" cap="none" spc="-5" normalizeH="0" baseline="0" noProof="0" dirty="0">
                <a:ln>
                  <a:noFill/>
                </a:ln>
                <a:solidFill>
                  <a:srgbClr val="000513"/>
                </a:solidFill>
                <a:effectLst/>
                <a:uLnTx/>
                <a:uFillTx/>
                <a:latin typeface="Verdana"/>
                <a:ea typeface="+mn-ea"/>
                <a:cs typeface="Verdana"/>
              </a:rPr>
              <a:t>Department, District, </a:t>
            </a:r>
            <a:r>
              <a:rPr kumimoji="0" lang="en-US" sz="1800" b="0" i="0" u="none" strike="noStrike" kern="1200" cap="none" spc="0" normalizeH="0" baseline="0" noProof="0" dirty="0">
                <a:ln>
                  <a:noFill/>
                </a:ln>
                <a:solidFill>
                  <a:srgbClr val="000513"/>
                </a:solidFill>
                <a:effectLst/>
                <a:uLnTx/>
                <a:uFillTx/>
                <a:latin typeface="Verdana"/>
                <a:ea typeface="+mn-ea"/>
                <a:cs typeface="Verdana"/>
              </a:rPr>
              <a:t>or </a:t>
            </a:r>
            <a:r>
              <a:rPr kumimoji="0" lang="en-US" sz="1800" b="0" i="0" u="none" strike="noStrike" kern="1200" cap="none" spc="-15" normalizeH="0" baseline="0" noProof="0" dirty="0">
                <a:ln>
                  <a:noFill/>
                </a:ln>
                <a:solidFill>
                  <a:srgbClr val="000513"/>
                </a:solidFill>
                <a:effectLst/>
                <a:uLnTx/>
                <a:uFillTx/>
                <a:latin typeface="Verdana"/>
                <a:ea typeface="+mn-ea"/>
                <a:cs typeface="Verdana"/>
              </a:rPr>
              <a:t>Post </a:t>
            </a:r>
            <a:r>
              <a:rPr kumimoji="0" lang="en-US" sz="1800" b="0" i="0" u="none" strike="noStrike" kern="1200" cap="none" spc="-10" normalizeH="0" baseline="0" noProof="0" dirty="0">
                <a:ln>
                  <a:noFill/>
                </a:ln>
                <a:solidFill>
                  <a:srgbClr val="000513"/>
                </a:solidFill>
                <a:effectLst/>
                <a:uLnTx/>
                <a:uFillTx/>
                <a:latin typeface="Verdana"/>
                <a:ea typeface="+mn-ea"/>
                <a:cs typeface="Verdana"/>
              </a:rPr>
              <a:t>Bylaws </a:t>
            </a:r>
            <a:r>
              <a:rPr kumimoji="0" lang="en-US" sz="1800" b="0" i="0" u="none" strike="noStrike" kern="1200" cap="none" spc="-5" normalizeH="0" baseline="0" noProof="0" dirty="0">
                <a:ln>
                  <a:noFill/>
                </a:ln>
                <a:solidFill>
                  <a:srgbClr val="000513"/>
                </a:solidFill>
                <a:effectLst/>
                <a:uLnTx/>
                <a:uFillTx/>
                <a:latin typeface="Verdana"/>
                <a:ea typeface="+mn-ea"/>
                <a:cs typeface="Verdana"/>
              </a:rPr>
              <a:t>pertaining </a:t>
            </a:r>
            <a:r>
              <a:rPr kumimoji="0" lang="en-US" sz="1800" b="0" i="0" u="none" strike="noStrike" kern="1200" cap="none" spc="0" normalizeH="0" baseline="0" noProof="0" dirty="0">
                <a:ln>
                  <a:noFill/>
                </a:ln>
                <a:solidFill>
                  <a:srgbClr val="000513"/>
                </a:solidFill>
                <a:effectLst/>
                <a:uLnTx/>
                <a:uFillTx/>
                <a:latin typeface="Verdana"/>
                <a:ea typeface="+mn-ea"/>
                <a:cs typeface="Verdana"/>
              </a:rPr>
              <a:t>to </a:t>
            </a:r>
            <a:r>
              <a:rPr kumimoji="0" lang="en-US" sz="1800" b="0" i="0" u="none" strike="noStrike" kern="1200" cap="none" spc="-5" normalizeH="0" baseline="0" noProof="0" dirty="0">
                <a:ln>
                  <a:noFill/>
                </a:ln>
                <a:solidFill>
                  <a:srgbClr val="000513"/>
                </a:solidFill>
                <a:effectLst/>
                <a:uLnTx/>
                <a:uFillTx/>
                <a:latin typeface="Verdana"/>
                <a:ea typeface="+mn-ea"/>
                <a:cs typeface="Verdana"/>
              </a:rPr>
              <a:t>the duties  and obligations </a:t>
            </a:r>
            <a:r>
              <a:rPr kumimoji="0" lang="en-US" sz="1800" b="0" i="0" u="none" strike="noStrike" kern="1200" cap="none" spc="0" normalizeH="0" baseline="0" noProof="0" dirty="0">
                <a:ln>
                  <a:noFill/>
                </a:ln>
                <a:solidFill>
                  <a:srgbClr val="000513"/>
                </a:solidFill>
                <a:effectLst/>
                <a:uLnTx/>
                <a:uFillTx/>
                <a:latin typeface="Verdana"/>
                <a:ea typeface="+mn-ea"/>
                <a:cs typeface="Verdana"/>
              </a:rPr>
              <a:t>of </a:t>
            </a:r>
            <a:r>
              <a:rPr kumimoji="0" lang="en-US" sz="1800" b="0" i="0" u="none" strike="noStrike" kern="1200" cap="none" spc="-5" normalizeH="0" baseline="0" noProof="0" dirty="0">
                <a:ln>
                  <a:noFill/>
                </a:ln>
                <a:solidFill>
                  <a:srgbClr val="000513"/>
                </a:solidFill>
                <a:effectLst/>
                <a:uLnTx/>
                <a:uFillTx/>
                <a:latin typeface="Verdana"/>
                <a:ea typeface="+mn-ea"/>
                <a:cs typeface="Verdana"/>
              </a:rPr>
              <a:t>a </a:t>
            </a:r>
            <a:r>
              <a:rPr kumimoji="0" lang="en-US" sz="1800" b="0" i="0" u="none" strike="noStrike" kern="1200" cap="none" spc="-15" normalizeH="0" baseline="0" noProof="0" dirty="0">
                <a:ln>
                  <a:noFill/>
                </a:ln>
                <a:solidFill>
                  <a:srgbClr val="000513"/>
                </a:solidFill>
                <a:effectLst/>
                <a:uLnTx/>
                <a:uFillTx/>
                <a:latin typeface="Verdana"/>
                <a:ea typeface="+mn-ea"/>
                <a:cs typeface="Verdana"/>
              </a:rPr>
              <a:t>Post </a:t>
            </a:r>
            <a:r>
              <a:rPr kumimoji="0" lang="en-US" sz="1800" b="0" i="0" u="none" strike="noStrike" kern="1200" cap="none" spc="-10" normalizeH="0" baseline="0" noProof="0" dirty="0">
                <a:ln>
                  <a:noFill/>
                </a:ln>
                <a:solidFill>
                  <a:srgbClr val="000513"/>
                </a:solidFill>
                <a:effectLst/>
                <a:uLnTx/>
                <a:uFillTx/>
                <a:latin typeface="Verdana"/>
                <a:ea typeface="+mn-ea"/>
                <a:cs typeface="Verdana"/>
              </a:rPr>
              <a:t>Commander </a:t>
            </a:r>
            <a:r>
              <a:rPr kumimoji="0" lang="en-US" sz="1800" b="0" i="0" u="none" strike="noStrike" kern="1200" cap="none" spc="-5" normalizeH="0" baseline="0" noProof="0" dirty="0">
                <a:ln>
                  <a:noFill/>
                </a:ln>
                <a:solidFill>
                  <a:srgbClr val="000513"/>
                </a:solidFill>
                <a:effectLst/>
                <a:uLnTx/>
                <a:uFillTx/>
                <a:latin typeface="Verdana"/>
                <a:ea typeface="+mn-ea"/>
                <a:cs typeface="Verdana"/>
              </a:rPr>
              <a:t>and </a:t>
            </a:r>
            <a:r>
              <a:rPr kumimoji="0" lang="en-US" sz="1800" b="0" i="0" u="none" strike="noStrike" kern="1200" cap="none" spc="-10" normalizeH="0" baseline="0" noProof="0" dirty="0">
                <a:ln>
                  <a:noFill/>
                </a:ln>
                <a:solidFill>
                  <a:srgbClr val="000513"/>
                </a:solidFill>
                <a:effectLst/>
                <a:uLnTx/>
                <a:uFillTx/>
                <a:latin typeface="Verdana"/>
                <a:ea typeface="+mn-ea"/>
                <a:cs typeface="Verdana"/>
              </a:rPr>
              <a:t>lawful </a:t>
            </a:r>
            <a:r>
              <a:rPr kumimoji="0" lang="en-US" sz="1800" b="0" i="0" u="none" strike="noStrike" kern="1200" cap="none" spc="-5" normalizeH="0" baseline="0" noProof="0" dirty="0">
                <a:ln>
                  <a:noFill/>
                </a:ln>
                <a:solidFill>
                  <a:srgbClr val="000513"/>
                </a:solidFill>
                <a:effectLst/>
                <a:uLnTx/>
                <a:uFillTx/>
                <a:latin typeface="Verdana"/>
                <a:ea typeface="+mn-ea"/>
                <a:cs typeface="Verdana"/>
              </a:rPr>
              <a:t>orders from proper authority and perform  </a:t>
            </a:r>
            <a:r>
              <a:rPr kumimoji="0" lang="en-US" sz="1800" b="0" i="0" u="none" strike="noStrike" kern="1200" cap="none" spc="-10" normalizeH="0" baseline="0" noProof="0" dirty="0">
                <a:ln>
                  <a:noFill/>
                </a:ln>
                <a:solidFill>
                  <a:srgbClr val="000513"/>
                </a:solidFill>
                <a:effectLst/>
                <a:uLnTx/>
                <a:uFillTx/>
                <a:latin typeface="Verdana"/>
                <a:ea typeface="+mn-ea"/>
                <a:cs typeface="Verdana"/>
              </a:rPr>
              <a:t>such </a:t>
            </a:r>
            <a:r>
              <a:rPr kumimoji="0" lang="en-US" sz="1800" b="0" i="0" u="none" strike="noStrike" kern="1200" cap="none" spc="-5" normalizeH="0" baseline="0" noProof="0" dirty="0">
                <a:ln>
                  <a:noFill/>
                </a:ln>
                <a:solidFill>
                  <a:srgbClr val="000513"/>
                </a:solidFill>
                <a:effectLst/>
                <a:uLnTx/>
                <a:uFillTx/>
                <a:latin typeface="Verdana"/>
                <a:ea typeface="+mn-ea"/>
                <a:cs typeface="Verdana"/>
              </a:rPr>
              <a:t>other duties as are usually incident </a:t>
            </a:r>
            <a:r>
              <a:rPr kumimoji="0" lang="en-US" sz="1800" b="0" i="0" u="none" strike="noStrike" kern="1200" cap="none" spc="0" normalizeH="0" baseline="0" noProof="0" dirty="0">
                <a:ln>
                  <a:noFill/>
                </a:ln>
                <a:solidFill>
                  <a:srgbClr val="000513"/>
                </a:solidFill>
                <a:effectLst/>
                <a:uLnTx/>
                <a:uFillTx/>
                <a:latin typeface="Verdana"/>
                <a:ea typeface="+mn-ea"/>
                <a:cs typeface="Verdana"/>
              </a:rPr>
              <a:t>to </a:t>
            </a:r>
            <a:r>
              <a:rPr kumimoji="0" lang="en-US" sz="1800" b="0" i="0" u="none" strike="noStrike" kern="1200" cap="none" spc="-5" normalizeH="0" baseline="0" noProof="0" dirty="0">
                <a:ln>
                  <a:noFill/>
                </a:ln>
                <a:solidFill>
                  <a:srgbClr val="000513"/>
                </a:solidFill>
                <a:effectLst/>
                <a:uLnTx/>
                <a:uFillTx/>
                <a:latin typeface="Verdana"/>
                <a:ea typeface="+mn-ea"/>
                <a:cs typeface="Verdana"/>
              </a:rPr>
              <a:t>the</a:t>
            </a:r>
            <a:r>
              <a:rPr kumimoji="0" lang="en-US" sz="1800" b="0" i="0" u="none" strike="noStrike" kern="1200" cap="none" spc="175" normalizeH="0" baseline="0" noProof="0" dirty="0">
                <a:ln>
                  <a:noFill/>
                </a:ln>
                <a:solidFill>
                  <a:srgbClr val="000513"/>
                </a:solidFill>
                <a:effectLst/>
                <a:uLnTx/>
                <a:uFillTx/>
                <a:latin typeface="Verdana"/>
                <a:ea typeface="+mn-ea"/>
                <a:cs typeface="Verdana"/>
              </a:rPr>
              <a:t> </a:t>
            </a:r>
            <a:r>
              <a:rPr kumimoji="0" lang="en-US" sz="1800" b="0" i="0" u="none" strike="noStrike" kern="1200" cap="none" spc="-5" normalizeH="0" baseline="0" noProof="0" dirty="0">
                <a:ln>
                  <a:noFill/>
                </a:ln>
                <a:solidFill>
                  <a:srgbClr val="000513"/>
                </a:solidFill>
                <a:effectLst/>
                <a:uLnTx/>
                <a:uFillTx/>
                <a:latin typeface="Verdana"/>
                <a:ea typeface="+mn-ea"/>
                <a:cs typeface="Verdana"/>
              </a:rPr>
              <a:t>office. </a:t>
            </a:r>
            <a:r>
              <a:rPr lang="en-US" sz="1800" kern="1200" spc="-5" dirty="0">
                <a:solidFill>
                  <a:srgbClr val="FF0000"/>
                </a:solidFill>
              </a:rPr>
              <a:t>Again, know the rules, follow the rules. Sometimes we FEEL things should be a way, but it isn’t about feelings, we have rules for reasons.</a:t>
            </a:r>
            <a:br>
              <a:rPr kumimoji="0" lang="en-US" sz="1800" b="0" i="0" u="none" strike="noStrike" kern="1200" cap="none" spc="-5" normalizeH="0" baseline="0" noProof="0" dirty="0">
                <a:ln>
                  <a:noFill/>
                </a:ln>
                <a:solidFill>
                  <a:srgbClr val="000513"/>
                </a:solidFill>
                <a:effectLst/>
                <a:uLnTx/>
                <a:uFillTx/>
                <a:latin typeface="Verdana"/>
                <a:ea typeface="+mn-ea"/>
                <a:cs typeface="Verdana"/>
              </a:rPr>
            </a:br>
            <a:endParaRPr kumimoji="0" lang="en-US" sz="1800" b="0" i="0" u="none" strike="noStrike" kern="1200" cap="none" spc="-5" normalizeH="0" baseline="0" noProof="0" dirty="0">
              <a:ln>
                <a:noFill/>
              </a:ln>
              <a:solidFill>
                <a:srgbClr val="000513"/>
              </a:solidFill>
              <a:effectLst/>
              <a:uLnTx/>
              <a:uFillTx/>
              <a:latin typeface="Verdana"/>
              <a:ea typeface="+mn-ea"/>
              <a:cs typeface="Verdana"/>
            </a:endParaRPr>
          </a:p>
          <a:p>
            <a:pPr marL="298450" marR="12065"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71805" algn="l"/>
              </a:tabLst>
              <a:defRPr/>
            </a:pPr>
            <a:r>
              <a:rPr kumimoji="0" lang="en-US" sz="1800" b="0" i="1" u="none" strike="noStrike" kern="1200" cap="none" spc="-10" normalizeH="0" baseline="0" noProof="0" dirty="0">
                <a:ln>
                  <a:noFill/>
                </a:ln>
                <a:solidFill>
                  <a:schemeClr val="tx2"/>
                </a:solidFill>
                <a:effectLst/>
                <a:uLnTx/>
                <a:uFillTx/>
                <a:latin typeface="Verdana"/>
                <a:ea typeface="+mn-ea"/>
                <a:cs typeface="Verdana"/>
              </a:rPr>
              <a:t>Be </a:t>
            </a:r>
            <a:r>
              <a:rPr kumimoji="0" lang="en-US" sz="1800" b="0" i="1" u="none" strike="noStrike" kern="1200" cap="none" spc="-5" normalizeH="0" baseline="0" noProof="0" dirty="0">
                <a:ln>
                  <a:noFill/>
                </a:ln>
                <a:solidFill>
                  <a:schemeClr val="tx2"/>
                </a:solidFill>
                <a:effectLst/>
                <a:uLnTx/>
                <a:uFillTx/>
                <a:latin typeface="Verdana"/>
                <a:ea typeface="+mn-ea"/>
                <a:cs typeface="Verdana"/>
              </a:rPr>
              <a:t>an ex-officio </a:t>
            </a:r>
            <a:r>
              <a:rPr kumimoji="0" lang="en-US" sz="1800" b="0" i="1" u="none" strike="noStrike" kern="1200" cap="none" spc="-10" normalizeH="0" baseline="0" noProof="0" dirty="0">
                <a:ln>
                  <a:noFill/>
                </a:ln>
                <a:solidFill>
                  <a:schemeClr val="tx2"/>
                </a:solidFill>
                <a:effectLst/>
                <a:uLnTx/>
                <a:uFillTx/>
                <a:latin typeface="Verdana"/>
                <a:ea typeface="+mn-ea"/>
                <a:cs typeface="Verdana"/>
              </a:rPr>
              <a:t>member </a:t>
            </a:r>
            <a:r>
              <a:rPr kumimoji="0" lang="en-US" sz="1800" b="0" i="1" u="none" strike="noStrike" kern="1200" cap="none" spc="0" normalizeH="0" baseline="0" noProof="0" dirty="0">
                <a:ln>
                  <a:noFill/>
                </a:ln>
                <a:solidFill>
                  <a:schemeClr val="tx2"/>
                </a:solidFill>
                <a:effectLst/>
                <a:uLnTx/>
                <a:uFillTx/>
                <a:latin typeface="Verdana"/>
                <a:ea typeface="+mn-ea"/>
                <a:cs typeface="Verdana"/>
              </a:rPr>
              <a:t>of </a:t>
            </a:r>
            <a:r>
              <a:rPr kumimoji="0" lang="en-US" sz="1800" b="0" i="1" u="none" strike="noStrike" kern="1200" cap="none" spc="-5" normalizeH="0" baseline="0" noProof="0" dirty="0">
                <a:ln>
                  <a:noFill/>
                </a:ln>
                <a:solidFill>
                  <a:schemeClr val="tx2"/>
                </a:solidFill>
                <a:effectLst/>
                <a:uLnTx/>
                <a:uFillTx/>
                <a:latin typeface="Verdana"/>
                <a:ea typeface="+mn-ea"/>
                <a:cs typeface="Verdana"/>
              </a:rPr>
              <a:t>all</a:t>
            </a:r>
            <a:r>
              <a:rPr kumimoji="0" lang="en-US" sz="1800" b="0" i="1" u="none" strike="noStrike" kern="1200" cap="none" spc="114" normalizeH="0" baseline="0" noProof="0" dirty="0">
                <a:ln>
                  <a:noFill/>
                </a:ln>
                <a:solidFill>
                  <a:schemeClr val="tx2"/>
                </a:solidFill>
                <a:effectLst/>
                <a:uLnTx/>
                <a:uFillTx/>
                <a:latin typeface="Verdana"/>
                <a:ea typeface="+mn-ea"/>
                <a:cs typeface="Verdana"/>
              </a:rPr>
              <a:t> </a:t>
            </a:r>
            <a:r>
              <a:rPr kumimoji="0" lang="en-US" sz="1800" b="0" i="1" u="none" strike="noStrike" kern="1200" cap="none" spc="-5" normalizeH="0" baseline="0" noProof="0" dirty="0">
                <a:ln>
                  <a:noFill/>
                </a:ln>
                <a:solidFill>
                  <a:schemeClr val="tx2"/>
                </a:solidFill>
                <a:effectLst/>
                <a:uLnTx/>
                <a:uFillTx/>
                <a:latin typeface="Verdana"/>
                <a:ea typeface="+mn-ea"/>
                <a:cs typeface="Verdana"/>
              </a:rPr>
              <a:t>committees. </a:t>
            </a:r>
            <a:r>
              <a:rPr kumimoji="0" lang="en-US" sz="1800" b="0" i="1" u="none" strike="noStrike" kern="1200" cap="none" spc="-5" normalizeH="0" baseline="0" noProof="0" dirty="0">
                <a:ln>
                  <a:noFill/>
                </a:ln>
                <a:solidFill>
                  <a:srgbClr val="FF0000"/>
                </a:solidFill>
                <a:effectLst/>
                <a:uLnTx/>
                <a:uFillTx/>
                <a:latin typeface="Verdana"/>
                <a:ea typeface="+mn-ea"/>
                <a:cs typeface="Verdana"/>
              </a:rPr>
              <a:t>It’s your Post, they are your committees. Know what is </a:t>
            </a:r>
            <a:r>
              <a:rPr kumimoji="0" lang="en-US" sz="1800" b="0" i="1" u="none" strike="noStrike" kern="1200" cap="none" spc="-5" normalizeH="0" baseline="0" noProof="0" dirty="0" err="1">
                <a:ln>
                  <a:noFill/>
                </a:ln>
                <a:solidFill>
                  <a:srgbClr val="FF0000"/>
                </a:solidFill>
                <a:effectLst/>
                <a:uLnTx/>
                <a:uFillTx/>
                <a:latin typeface="Verdana"/>
                <a:ea typeface="+mn-ea"/>
                <a:cs typeface="Verdana"/>
              </a:rPr>
              <a:t>goin</a:t>
            </a:r>
            <a:r>
              <a:rPr lang="en-US" sz="1800" i="1" kern="1200" spc="-5" dirty="0">
                <a:solidFill>
                  <a:srgbClr val="FF0000"/>
                </a:solidFill>
              </a:rPr>
              <a:t>g on.</a:t>
            </a:r>
            <a:endParaRPr kumimoji="0" lang="en-US" sz="1800" b="0" i="0" u="none" strike="noStrike" kern="1200" cap="none" spc="0" normalizeH="0" baseline="0" noProof="0" dirty="0">
              <a:ln>
                <a:noFill/>
              </a:ln>
              <a:solidFill>
                <a:prstClr val="black"/>
              </a:solidFill>
              <a:effectLst/>
              <a:uLnTx/>
              <a:uFillTx/>
              <a:latin typeface="Verdana"/>
              <a:ea typeface="+mn-ea"/>
              <a:cs typeface="Verdana"/>
            </a:endParaRPr>
          </a:p>
          <a:p>
            <a:endParaRPr lang="en-US" dirty="0"/>
          </a:p>
        </p:txBody>
      </p:sp>
    </p:spTree>
    <p:extLst>
      <p:ext uri="{BB962C8B-B14F-4D97-AF65-F5344CB8AC3E}">
        <p14:creationId xmlns:p14="http://schemas.microsoft.com/office/powerpoint/2010/main" val="343979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514350"/>
            <a:ext cx="3912235" cy="290464"/>
          </a:xfrm>
          <a:prstGeom prst="rect">
            <a:avLst/>
          </a:prstGeom>
        </p:spPr>
        <p:txBody>
          <a:bodyPr vert="horz" wrap="square" lIns="0" tIns="13335" rIns="0" bIns="0" rtlCol="0">
            <a:spAutoFit/>
          </a:bodyPr>
          <a:lstStyle/>
          <a:p>
            <a:pPr marL="12700">
              <a:lnSpc>
                <a:spcPct val="100000"/>
              </a:lnSpc>
              <a:spcBef>
                <a:spcPts val="105"/>
              </a:spcBef>
            </a:pPr>
            <a:r>
              <a:rPr dirty="0"/>
              <a:t>Post Commander</a:t>
            </a:r>
            <a:r>
              <a:rPr spc="-80" dirty="0"/>
              <a:t> </a:t>
            </a:r>
            <a:r>
              <a:rPr lang="en-US" dirty="0"/>
              <a:t>Authority</a:t>
            </a:r>
            <a:endParaRPr dirty="0"/>
          </a:p>
        </p:txBody>
      </p:sp>
      <p:sp>
        <p:nvSpPr>
          <p:cNvPr id="3" name="object 3"/>
          <p:cNvSpPr txBox="1"/>
          <p:nvPr/>
        </p:nvSpPr>
        <p:spPr>
          <a:xfrm>
            <a:off x="612140" y="1050771"/>
            <a:ext cx="5331460" cy="3676006"/>
          </a:xfrm>
          <a:prstGeom prst="rect">
            <a:avLst/>
          </a:prstGeom>
        </p:spPr>
        <p:txBody>
          <a:bodyPr vert="horz" wrap="square" lIns="0" tIns="13335" rIns="0" bIns="0" rtlCol="0">
            <a:spAutoFit/>
          </a:bodyPr>
          <a:lstStyle/>
          <a:p>
            <a:pPr marL="12700" marR="249554">
              <a:lnSpc>
                <a:spcPct val="100000"/>
              </a:lnSpc>
              <a:spcBef>
                <a:spcPts val="105"/>
              </a:spcBef>
            </a:pPr>
            <a:endParaRPr dirty="0">
              <a:latin typeface="Verdana"/>
              <a:cs typeface="Verdana"/>
            </a:endParaRPr>
          </a:p>
          <a:p>
            <a:pPr>
              <a:lnSpc>
                <a:spcPct val="100000"/>
              </a:lnSpc>
              <a:spcBef>
                <a:spcPts val="40"/>
              </a:spcBef>
              <a:buClr>
                <a:srgbClr val="000513"/>
              </a:buClr>
              <a:buFont typeface="Arial"/>
              <a:buChar char="•"/>
            </a:pPr>
            <a:endParaRPr dirty="0">
              <a:latin typeface="Verdana"/>
              <a:cs typeface="Verdana"/>
            </a:endParaRPr>
          </a:p>
          <a:p>
            <a:pPr marL="184785" marR="9525" indent="-172720">
              <a:lnSpc>
                <a:spcPct val="100000"/>
              </a:lnSpc>
              <a:buFont typeface="Arial"/>
              <a:buChar char="•"/>
              <a:tabLst>
                <a:tab pos="185420" algn="l"/>
              </a:tabLst>
            </a:pPr>
            <a:r>
              <a:rPr dirty="0">
                <a:solidFill>
                  <a:srgbClr val="000513"/>
                </a:solidFill>
                <a:latin typeface="Verdana"/>
                <a:cs typeface="Verdana"/>
              </a:rPr>
              <a:t>Their </a:t>
            </a:r>
            <a:r>
              <a:rPr spc="-5" dirty="0">
                <a:solidFill>
                  <a:srgbClr val="000513"/>
                </a:solidFill>
                <a:latin typeface="Verdana"/>
                <a:cs typeface="Verdana"/>
              </a:rPr>
              <a:t>authority </a:t>
            </a:r>
            <a:r>
              <a:rPr dirty="0">
                <a:solidFill>
                  <a:srgbClr val="000513"/>
                </a:solidFill>
                <a:latin typeface="Verdana"/>
                <a:cs typeface="Verdana"/>
              </a:rPr>
              <a:t>extends </a:t>
            </a:r>
            <a:r>
              <a:rPr spc="-5" dirty="0">
                <a:solidFill>
                  <a:srgbClr val="000513"/>
                </a:solidFill>
                <a:latin typeface="Verdana"/>
                <a:cs typeface="Verdana"/>
              </a:rPr>
              <a:t>to the </a:t>
            </a:r>
            <a:r>
              <a:rPr spc="-10" dirty="0">
                <a:solidFill>
                  <a:srgbClr val="000513"/>
                </a:solidFill>
                <a:latin typeface="Verdana"/>
                <a:cs typeface="Verdana"/>
              </a:rPr>
              <a:t>Post </a:t>
            </a:r>
            <a:r>
              <a:rPr dirty="0">
                <a:solidFill>
                  <a:srgbClr val="000513"/>
                </a:solidFill>
                <a:latin typeface="Verdana"/>
                <a:cs typeface="Verdana"/>
              </a:rPr>
              <a:t>Home or Club </a:t>
            </a:r>
            <a:r>
              <a:rPr spc="-5" dirty="0">
                <a:solidFill>
                  <a:srgbClr val="000513"/>
                </a:solidFill>
                <a:latin typeface="Verdana"/>
                <a:cs typeface="Verdana"/>
              </a:rPr>
              <a:t>to the extent </a:t>
            </a:r>
            <a:r>
              <a:rPr dirty="0">
                <a:solidFill>
                  <a:srgbClr val="000513"/>
                </a:solidFill>
                <a:latin typeface="Verdana"/>
                <a:cs typeface="Verdana"/>
              </a:rPr>
              <a:t>of enforcing </a:t>
            </a:r>
            <a:r>
              <a:rPr spc="-5" dirty="0">
                <a:solidFill>
                  <a:srgbClr val="000513"/>
                </a:solidFill>
                <a:latin typeface="Verdana"/>
                <a:cs typeface="Verdana"/>
              </a:rPr>
              <a:t>the </a:t>
            </a:r>
            <a:r>
              <a:rPr dirty="0">
                <a:solidFill>
                  <a:srgbClr val="000513"/>
                </a:solidFill>
                <a:latin typeface="Verdana"/>
                <a:cs typeface="Verdana"/>
              </a:rPr>
              <a:t>rules of </a:t>
            </a:r>
            <a:r>
              <a:rPr spc="-5" dirty="0">
                <a:solidFill>
                  <a:srgbClr val="000513"/>
                </a:solidFill>
                <a:latin typeface="Verdana"/>
                <a:cs typeface="Verdana"/>
              </a:rPr>
              <a:t>the </a:t>
            </a:r>
            <a:r>
              <a:rPr spc="-10" dirty="0">
                <a:solidFill>
                  <a:srgbClr val="000513"/>
                </a:solidFill>
                <a:latin typeface="Verdana"/>
                <a:cs typeface="Verdana"/>
              </a:rPr>
              <a:t>Post </a:t>
            </a:r>
            <a:r>
              <a:rPr spc="-5" dirty="0">
                <a:solidFill>
                  <a:srgbClr val="000513"/>
                </a:solidFill>
                <a:latin typeface="Verdana"/>
                <a:cs typeface="Verdana"/>
              </a:rPr>
              <a:t>and the </a:t>
            </a:r>
            <a:r>
              <a:rPr dirty="0">
                <a:solidFill>
                  <a:srgbClr val="000513"/>
                </a:solidFill>
                <a:latin typeface="Verdana"/>
                <a:cs typeface="Verdana"/>
              </a:rPr>
              <a:t>National </a:t>
            </a:r>
            <a:r>
              <a:rPr spc="-5" dirty="0">
                <a:solidFill>
                  <a:srgbClr val="000513"/>
                </a:solidFill>
                <a:latin typeface="Verdana"/>
                <a:cs typeface="Verdana"/>
              </a:rPr>
              <a:t>and </a:t>
            </a:r>
            <a:r>
              <a:rPr dirty="0">
                <a:solidFill>
                  <a:srgbClr val="000513"/>
                </a:solidFill>
                <a:latin typeface="Verdana"/>
                <a:cs typeface="Verdana"/>
              </a:rPr>
              <a:t>Department VFW </a:t>
            </a:r>
            <a:r>
              <a:rPr spc="-5" dirty="0">
                <a:solidFill>
                  <a:srgbClr val="000513"/>
                </a:solidFill>
                <a:latin typeface="Verdana"/>
                <a:cs typeface="Verdana"/>
              </a:rPr>
              <a:t>and </a:t>
            </a:r>
            <a:r>
              <a:rPr dirty="0">
                <a:solidFill>
                  <a:srgbClr val="000513"/>
                </a:solidFill>
                <a:latin typeface="Verdana"/>
                <a:cs typeface="Verdana"/>
              </a:rPr>
              <a:t>public</a:t>
            </a:r>
            <a:r>
              <a:rPr spc="-150" dirty="0">
                <a:solidFill>
                  <a:srgbClr val="000513"/>
                </a:solidFill>
                <a:latin typeface="Verdana"/>
                <a:cs typeface="Verdana"/>
              </a:rPr>
              <a:t> </a:t>
            </a:r>
            <a:r>
              <a:rPr dirty="0">
                <a:solidFill>
                  <a:srgbClr val="000513"/>
                </a:solidFill>
                <a:latin typeface="Verdana"/>
                <a:cs typeface="Verdana"/>
              </a:rPr>
              <a:t>laws.</a:t>
            </a:r>
            <a:endParaRPr dirty="0">
              <a:latin typeface="Verdana"/>
              <a:cs typeface="Verdana"/>
            </a:endParaRPr>
          </a:p>
          <a:p>
            <a:pPr>
              <a:lnSpc>
                <a:spcPct val="100000"/>
              </a:lnSpc>
              <a:spcBef>
                <a:spcPts val="40"/>
              </a:spcBef>
              <a:buClr>
                <a:srgbClr val="000513"/>
              </a:buClr>
              <a:buFont typeface="Arial"/>
              <a:buChar char="•"/>
            </a:pPr>
            <a:endParaRPr dirty="0">
              <a:latin typeface="Verdana"/>
              <a:cs typeface="Verdana"/>
            </a:endParaRPr>
          </a:p>
          <a:p>
            <a:pPr marL="184785" marR="5080" indent="-172720">
              <a:lnSpc>
                <a:spcPct val="100000"/>
              </a:lnSpc>
              <a:buFont typeface="Arial"/>
              <a:buChar char="•"/>
              <a:tabLst>
                <a:tab pos="185420" algn="l"/>
              </a:tabLst>
            </a:pPr>
            <a:r>
              <a:rPr spc="-5" dirty="0">
                <a:solidFill>
                  <a:srgbClr val="000513"/>
                </a:solidFill>
                <a:latin typeface="Verdana"/>
                <a:cs typeface="Verdana"/>
              </a:rPr>
              <a:t>They </a:t>
            </a:r>
            <a:r>
              <a:rPr dirty="0">
                <a:solidFill>
                  <a:srgbClr val="000513"/>
                </a:solidFill>
                <a:latin typeface="Verdana"/>
                <a:cs typeface="Verdana"/>
              </a:rPr>
              <a:t>represent </a:t>
            </a:r>
            <a:r>
              <a:rPr spc="-5" dirty="0">
                <a:solidFill>
                  <a:srgbClr val="000513"/>
                </a:solidFill>
                <a:latin typeface="Verdana"/>
                <a:cs typeface="Verdana"/>
              </a:rPr>
              <a:t>the authority </a:t>
            </a:r>
            <a:r>
              <a:rPr dirty="0">
                <a:solidFill>
                  <a:srgbClr val="000513"/>
                </a:solidFill>
                <a:latin typeface="Verdana"/>
                <a:cs typeface="Verdana"/>
              </a:rPr>
              <a:t>of </a:t>
            </a:r>
            <a:r>
              <a:rPr spc="-5" dirty="0">
                <a:solidFill>
                  <a:srgbClr val="000513"/>
                </a:solidFill>
                <a:latin typeface="Verdana"/>
                <a:cs typeface="Verdana"/>
              </a:rPr>
              <a:t>the </a:t>
            </a:r>
            <a:r>
              <a:rPr spc="-10" dirty="0">
                <a:solidFill>
                  <a:srgbClr val="000513"/>
                </a:solidFill>
                <a:latin typeface="Verdana"/>
                <a:cs typeface="Verdana"/>
              </a:rPr>
              <a:t>Post </a:t>
            </a:r>
            <a:r>
              <a:rPr dirty="0">
                <a:solidFill>
                  <a:srgbClr val="000513"/>
                </a:solidFill>
                <a:latin typeface="Verdana"/>
                <a:cs typeface="Verdana"/>
              </a:rPr>
              <a:t>between meetings, </a:t>
            </a:r>
            <a:r>
              <a:rPr u="sng" spc="-5" dirty="0">
                <a:solidFill>
                  <a:srgbClr val="000513"/>
                </a:solidFill>
                <a:uFill>
                  <a:solidFill>
                    <a:srgbClr val="000513"/>
                  </a:solidFill>
                </a:uFill>
                <a:latin typeface="Verdana"/>
                <a:cs typeface="Verdana"/>
              </a:rPr>
              <a:t>and </a:t>
            </a:r>
            <a:r>
              <a:rPr u="sng" dirty="0">
                <a:solidFill>
                  <a:srgbClr val="000513"/>
                </a:solidFill>
                <a:uFill>
                  <a:solidFill>
                    <a:srgbClr val="000513"/>
                  </a:solidFill>
                </a:uFill>
                <a:latin typeface="Verdana"/>
                <a:cs typeface="Verdana"/>
              </a:rPr>
              <a:t>their voice </a:t>
            </a:r>
            <a:r>
              <a:rPr u="sng" spc="5" dirty="0">
                <a:solidFill>
                  <a:srgbClr val="000513"/>
                </a:solidFill>
                <a:uFill>
                  <a:solidFill>
                    <a:srgbClr val="000513"/>
                  </a:solidFill>
                </a:uFill>
                <a:latin typeface="Verdana"/>
                <a:cs typeface="Verdana"/>
              </a:rPr>
              <a:t>is </a:t>
            </a:r>
            <a:r>
              <a:rPr u="sng" spc="-5" dirty="0">
                <a:solidFill>
                  <a:srgbClr val="000513"/>
                </a:solidFill>
                <a:uFill>
                  <a:solidFill>
                    <a:srgbClr val="000513"/>
                  </a:solidFill>
                </a:uFill>
                <a:latin typeface="Verdana"/>
                <a:cs typeface="Verdana"/>
              </a:rPr>
              <a:t>that </a:t>
            </a:r>
            <a:r>
              <a:rPr u="sng" dirty="0">
                <a:solidFill>
                  <a:srgbClr val="000513"/>
                </a:solidFill>
                <a:uFill>
                  <a:solidFill>
                    <a:srgbClr val="000513"/>
                  </a:solidFill>
                </a:uFill>
                <a:latin typeface="Verdana"/>
                <a:cs typeface="Verdana"/>
              </a:rPr>
              <a:t>of </a:t>
            </a:r>
            <a:r>
              <a:rPr u="sng" spc="-5" dirty="0">
                <a:solidFill>
                  <a:srgbClr val="000513"/>
                </a:solidFill>
                <a:uFill>
                  <a:solidFill>
                    <a:srgbClr val="000513"/>
                  </a:solidFill>
                </a:uFill>
                <a:latin typeface="Verdana"/>
                <a:cs typeface="Verdana"/>
              </a:rPr>
              <a:t>the </a:t>
            </a:r>
            <a:r>
              <a:rPr u="sng" spc="-10" dirty="0">
                <a:solidFill>
                  <a:srgbClr val="000513"/>
                </a:solidFill>
                <a:uFill>
                  <a:solidFill>
                    <a:srgbClr val="000513"/>
                  </a:solidFill>
                </a:uFill>
                <a:latin typeface="Verdana"/>
                <a:cs typeface="Verdana"/>
              </a:rPr>
              <a:t>Post</a:t>
            </a:r>
            <a:r>
              <a:rPr u="sng" spc="-25" dirty="0">
                <a:solidFill>
                  <a:srgbClr val="000513"/>
                </a:solidFill>
                <a:uFill>
                  <a:solidFill>
                    <a:srgbClr val="000513"/>
                  </a:solidFill>
                </a:uFill>
                <a:latin typeface="Verdana"/>
                <a:cs typeface="Verdana"/>
              </a:rPr>
              <a:t> </a:t>
            </a:r>
            <a:r>
              <a:rPr u="sng" dirty="0">
                <a:solidFill>
                  <a:srgbClr val="000513"/>
                </a:solidFill>
                <a:uFill>
                  <a:solidFill>
                    <a:srgbClr val="000513"/>
                  </a:solidFill>
                </a:uFill>
                <a:latin typeface="Verdana"/>
                <a:cs typeface="Verdana"/>
              </a:rPr>
              <a:t>membership.</a:t>
            </a:r>
            <a:endParaRPr lang="en-US" u="sng" dirty="0">
              <a:solidFill>
                <a:srgbClr val="000513"/>
              </a:solidFill>
              <a:uFill>
                <a:solidFill>
                  <a:srgbClr val="000513"/>
                </a:solidFill>
              </a:uFill>
              <a:latin typeface="Verdana"/>
              <a:cs typeface="Verdana"/>
            </a:endParaRPr>
          </a:p>
          <a:p>
            <a:pPr marL="184785" marR="5080" indent="-172720">
              <a:lnSpc>
                <a:spcPct val="100000"/>
              </a:lnSpc>
              <a:buFont typeface="Arial"/>
              <a:buChar char="•"/>
              <a:tabLst>
                <a:tab pos="185420" algn="l"/>
              </a:tabLst>
            </a:pPr>
            <a:endParaRPr lang="en-US" u="sng" dirty="0">
              <a:solidFill>
                <a:srgbClr val="000513"/>
              </a:solidFill>
              <a:uFill>
                <a:solidFill>
                  <a:srgbClr val="000513"/>
                </a:solidFill>
              </a:uFill>
              <a:latin typeface="Verdana"/>
              <a:cs typeface="Verdana"/>
            </a:endParaRPr>
          </a:p>
          <a:p>
            <a:pPr marL="12065" marR="5080" algn="ctr">
              <a:lnSpc>
                <a:spcPct val="100000"/>
              </a:lnSpc>
              <a:tabLst>
                <a:tab pos="185420" algn="l"/>
              </a:tabLst>
            </a:pPr>
            <a:r>
              <a:rPr lang="en-US" sz="2000" u="sng" dirty="0">
                <a:solidFill>
                  <a:srgbClr val="0070C0"/>
                </a:solidFill>
                <a:uFill>
                  <a:solidFill>
                    <a:srgbClr val="000513"/>
                  </a:solidFill>
                </a:uFill>
                <a:latin typeface="Verdana"/>
                <a:cs typeface="Verdana"/>
              </a:rPr>
              <a:t>THE POST COMMANDER IS NOT A DICTATOR</a:t>
            </a:r>
            <a:endParaRPr sz="2000" dirty="0">
              <a:solidFill>
                <a:srgbClr val="0070C0"/>
              </a:solidFill>
              <a:latin typeface="Verdana"/>
              <a:cs typeface="Verdana"/>
            </a:endParaRPr>
          </a:p>
        </p:txBody>
      </p:sp>
      <p:pic>
        <p:nvPicPr>
          <p:cNvPr id="5" name="Picture 4" descr="A colorful arrows with words&#10;&#10;AI-generated content may be incorrect.">
            <a:extLst>
              <a:ext uri="{FF2B5EF4-FFF2-40B4-BE49-F238E27FC236}">
                <a16:creationId xmlns:a16="http://schemas.microsoft.com/office/drawing/2014/main" id="{026B5064-56E2-E934-94AC-1E9F84D906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43600" y="1733828"/>
            <a:ext cx="2857500" cy="2133600"/>
          </a:xfrm>
          <a:prstGeom prst="rect">
            <a:avLst/>
          </a:prstGeom>
        </p:spPr>
      </p:pic>
      <p:sp>
        <p:nvSpPr>
          <p:cNvPr id="6" name="TextBox 5">
            <a:extLst>
              <a:ext uri="{FF2B5EF4-FFF2-40B4-BE49-F238E27FC236}">
                <a16:creationId xmlns:a16="http://schemas.microsoft.com/office/drawing/2014/main" id="{13BA18B3-B267-885A-C883-A93DFA1BB9DC}"/>
              </a:ext>
            </a:extLst>
          </p:cNvPr>
          <p:cNvSpPr txBox="1"/>
          <p:nvPr/>
        </p:nvSpPr>
        <p:spPr>
          <a:xfrm>
            <a:off x="5943600" y="3867428"/>
            <a:ext cx="2857500" cy="230832"/>
          </a:xfrm>
          <a:prstGeom prst="rect">
            <a:avLst/>
          </a:prstGeom>
          <a:noFill/>
        </p:spPr>
        <p:txBody>
          <a:bodyPr wrap="square" rtlCol="0">
            <a:spAutoFit/>
          </a:bodyPr>
          <a:lstStyle/>
          <a:p>
            <a:r>
              <a:rPr lang="en-US" sz="900">
                <a:hlinkClick r:id="rId4" tooltip="https://2bproductive.blogspot.com/2017/07/three-top-soft-skills-leaders-need.html"/>
              </a:rPr>
              <a:t>This Photo</a:t>
            </a:r>
            <a:r>
              <a:rPr lang="en-US" sz="900"/>
              <a:t> by Unknown Author is licensed under </a:t>
            </a:r>
            <a:r>
              <a:rPr lang="en-US" sz="900">
                <a:hlinkClick r:id="rId5" tooltip="https://creativecommons.org/licenses/by/3.0/"/>
              </a:rPr>
              <a:t>CC BY</a:t>
            </a:r>
            <a:endParaRPr lang="en-US" sz="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59548"/>
            <a:ext cx="4417060" cy="321242"/>
          </a:xfrm>
          <a:prstGeom prst="rect">
            <a:avLst/>
          </a:prstGeom>
        </p:spPr>
        <p:txBody>
          <a:bodyPr vert="horz" wrap="square" lIns="0" tIns="13335" rIns="0" bIns="0" rtlCol="0">
            <a:spAutoFit/>
          </a:bodyPr>
          <a:lstStyle/>
          <a:p>
            <a:pPr marL="12700">
              <a:lnSpc>
                <a:spcPct val="100000"/>
              </a:lnSpc>
              <a:spcBef>
                <a:spcPts val="105"/>
              </a:spcBef>
            </a:pPr>
            <a:r>
              <a:rPr sz="2000" dirty="0"/>
              <a:t>Post Commander</a:t>
            </a:r>
            <a:r>
              <a:rPr sz="2000" spc="-80" dirty="0"/>
              <a:t> </a:t>
            </a:r>
            <a:r>
              <a:rPr lang="en-US" sz="2000" dirty="0"/>
              <a:t>Participation</a:t>
            </a:r>
            <a:endParaRPr sz="2000" dirty="0"/>
          </a:p>
        </p:txBody>
      </p:sp>
      <p:sp>
        <p:nvSpPr>
          <p:cNvPr id="3" name="object 3"/>
          <p:cNvSpPr txBox="1"/>
          <p:nvPr/>
        </p:nvSpPr>
        <p:spPr>
          <a:xfrm>
            <a:off x="612140" y="1079245"/>
            <a:ext cx="7863205" cy="3614451"/>
          </a:xfrm>
          <a:prstGeom prst="rect">
            <a:avLst/>
          </a:prstGeom>
        </p:spPr>
        <p:txBody>
          <a:bodyPr vert="horz" wrap="square" lIns="0" tIns="13335" rIns="0" bIns="0" rtlCol="0">
            <a:spAutoFit/>
          </a:bodyPr>
          <a:lstStyle/>
          <a:p>
            <a:pPr>
              <a:lnSpc>
                <a:spcPct val="100000"/>
              </a:lnSpc>
              <a:spcBef>
                <a:spcPts val="40"/>
              </a:spcBef>
              <a:buClr>
                <a:srgbClr val="000513"/>
              </a:buClr>
              <a:buFont typeface="Arial"/>
              <a:buChar char="•"/>
            </a:pPr>
            <a:endParaRPr dirty="0">
              <a:latin typeface="Verdana"/>
              <a:cs typeface="Verdana"/>
            </a:endParaRPr>
          </a:p>
          <a:p>
            <a:pPr marL="184785" marR="566420" indent="-172720">
              <a:lnSpc>
                <a:spcPct val="100000"/>
              </a:lnSpc>
              <a:buFont typeface="Arial"/>
              <a:buChar char="•"/>
              <a:tabLst>
                <a:tab pos="185420" algn="l"/>
              </a:tabLst>
            </a:pPr>
            <a:r>
              <a:rPr spc="-5" dirty="0">
                <a:solidFill>
                  <a:srgbClr val="000513"/>
                </a:solidFill>
                <a:latin typeface="Verdana"/>
                <a:cs typeface="Verdana"/>
              </a:rPr>
              <a:t>They </a:t>
            </a:r>
            <a:r>
              <a:rPr dirty="0">
                <a:solidFill>
                  <a:srgbClr val="000513"/>
                </a:solidFill>
                <a:latin typeface="Verdana"/>
                <a:cs typeface="Verdana"/>
              </a:rPr>
              <a:t>should sit </a:t>
            </a:r>
            <a:r>
              <a:rPr spc="5" dirty="0">
                <a:solidFill>
                  <a:srgbClr val="000513"/>
                </a:solidFill>
                <a:latin typeface="Verdana"/>
                <a:cs typeface="Verdana"/>
              </a:rPr>
              <a:t>in </a:t>
            </a:r>
            <a:r>
              <a:rPr dirty="0">
                <a:solidFill>
                  <a:srgbClr val="000513"/>
                </a:solidFill>
                <a:latin typeface="Verdana"/>
                <a:cs typeface="Verdana"/>
              </a:rPr>
              <a:t>with </a:t>
            </a:r>
            <a:r>
              <a:rPr spc="-5" dirty="0">
                <a:solidFill>
                  <a:srgbClr val="000513"/>
                </a:solidFill>
                <a:latin typeface="Verdana"/>
                <a:cs typeface="Verdana"/>
              </a:rPr>
              <a:t>the </a:t>
            </a:r>
            <a:r>
              <a:rPr spc="-20" dirty="0">
                <a:solidFill>
                  <a:srgbClr val="000513"/>
                </a:solidFill>
                <a:latin typeface="Verdana"/>
                <a:cs typeface="Verdana"/>
              </a:rPr>
              <a:t>Trustees </a:t>
            </a:r>
            <a:r>
              <a:rPr spc="-5" dirty="0">
                <a:solidFill>
                  <a:srgbClr val="000513"/>
                </a:solidFill>
                <a:latin typeface="Verdana"/>
                <a:cs typeface="Verdana"/>
              </a:rPr>
              <a:t>at </a:t>
            </a:r>
            <a:r>
              <a:rPr dirty="0">
                <a:solidFill>
                  <a:srgbClr val="000513"/>
                </a:solidFill>
                <a:latin typeface="Verdana"/>
                <a:cs typeface="Verdana"/>
              </a:rPr>
              <a:t>their audits </a:t>
            </a:r>
            <a:r>
              <a:rPr spc="-65" dirty="0">
                <a:solidFill>
                  <a:srgbClr val="000513"/>
                </a:solidFill>
                <a:latin typeface="Verdana"/>
                <a:cs typeface="Verdana"/>
              </a:rPr>
              <a:t>or, </a:t>
            </a:r>
            <a:r>
              <a:rPr spc="-5" dirty="0">
                <a:solidFill>
                  <a:srgbClr val="000513"/>
                </a:solidFill>
                <a:latin typeface="Verdana"/>
                <a:cs typeface="Verdana"/>
              </a:rPr>
              <a:t>at </a:t>
            </a:r>
            <a:r>
              <a:rPr dirty="0">
                <a:solidFill>
                  <a:srgbClr val="000513"/>
                </a:solidFill>
                <a:latin typeface="Verdana"/>
                <a:cs typeface="Verdana"/>
              </a:rPr>
              <a:t>least, </a:t>
            </a:r>
            <a:r>
              <a:rPr spc="-10" dirty="0">
                <a:solidFill>
                  <a:srgbClr val="000513"/>
                </a:solidFill>
                <a:latin typeface="Verdana"/>
                <a:cs typeface="Verdana"/>
              </a:rPr>
              <a:t>have </a:t>
            </a:r>
            <a:r>
              <a:rPr dirty="0">
                <a:solidFill>
                  <a:srgbClr val="000513"/>
                </a:solidFill>
                <a:latin typeface="Verdana"/>
                <a:cs typeface="Verdana"/>
              </a:rPr>
              <a:t>a sufficient knowledge of their procedure </a:t>
            </a:r>
            <a:r>
              <a:rPr spc="-5" dirty="0">
                <a:solidFill>
                  <a:srgbClr val="000513"/>
                </a:solidFill>
                <a:latin typeface="Verdana"/>
                <a:cs typeface="Verdana"/>
              </a:rPr>
              <a:t>to </a:t>
            </a:r>
            <a:r>
              <a:rPr dirty="0">
                <a:solidFill>
                  <a:srgbClr val="000513"/>
                </a:solidFill>
                <a:latin typeface="Verdana"/>
                <a:cs typeface="Verdana"/>
              </a:rPr>
              <a:t>know whether </a:t>
            </a:r>
            <a:r>
              <a:rPr spc="-5" dirty="0">
                <a:solidFill>
                  <a:srgbClr val="000513"/>
                </a:solidFill>
                <a:latin typeface="Verdana"/>
                <a:cs typeface="Verdana"/>
              </a:rPr>
              <a:t>they </a:t>
            </a:r>
            <a:r>
              <a:rPr dirty="0">
                <a:solidFill>
                  <a:srgbClr val="000513"/>
                </a:solidFill>
                <a:latin typeface="Verdana"/>
                <a:cs typeface="Verdana"/>
              </a:rPr>
              <a:t>are doing their</a:t>
            </a:r>
            <a:r>
              <a:rPr spc="-165" dirty="0">
                <a:solidFill>
                  <a:srgbClr val="000513"/>
                </a:solidFill>
                <a:latin typeface="Verdana"/>
                <a:cs typeface="Verdana"/>
              </a:rPr>
              <a:t> </a:t>
            </a:r>
            <a:r>
              <a:rPr spc="-5" dirty="0">
                <a:solidFill>
                  <a:srgbClr val="000513"/>
                </a:solidFill>
                <a:latin typeface="Verdana"/>
                <a:cs typeface="Verdana"/>
              </a:rPr>
              <a:t>job.</a:t>
            </a:r>
            <a:endParaRPr dirty="0">
              <a:latin typeface="Verdana"/>
              <a:cs typeface="Verdana"/>
            </a:endParaRPr>
          </a:p>
          <a:p>
            <a:pPr>
              <a:lnSpc>
                <a:spcPct val="100000"/>
              </a:lnSpc>
              <a:spcBef>
                <a:spcPts val="40"/>
              </a:spcBef>
              <a:buClr>
                <a:srgbClr val="000513"/>
              </a:buClr>
              <a:buFont typeface="Arial"/>
              <a:buChar char="•"/>
            </a:pPr>
            <a:endParaRPr dirty="0">
              <a:latin typeface="Verdana"/>
              <a:cs typeface="Verdana"/>
            </a:endParaRPr>
          </a:p>
          <a:p>
            <a:pPr marL="184785" marR="63500" indent="-172720">
              <a:lnSpc>
                <a:spcPct val="100000"/>
              </a:lnSpc>
              <a:buFont typeface="Arial"/>
              <a:buChar char="•"/>
              <a:tabLst>
                <a:tab pos="185420" algn="l"/>
              </a:tabLst>
            </a:pPr>
            <a:r>
              <a:rPr spc="-5" dirty="0">
                <a:solidFill>
                  <a:srgbClr val="000513"/>
                </a:solidFill>
                <a:latin typeface="Verdana"/>
                <a:cs typeface="Verdana"/>
              </a:rPr>
              <a:t>They </a:t>
            </a:r>
            <a:r>
              <a:rPr dirty="0">
                <a:solidFill>
                  <a:srgbClr val="000513"/>
                </a:solidFill>
                <a:latin typeface="Verdana"/>
                <a:cs typeface="Verdana"/>
              </a:rPr>
              <a:t>should </a:t>
            </a:r>
            <a:r>
              <a:rPr spc="-5" dirty="0">
                <a:solidFill>
                  <a:srgbClr val="000513"/>
                </a:solidFill>
                <a:latin typeface="Verdana"/>
                <a:cs typeface="Verdana"/>
              </a:rPr>
              <a:t>attend the </a:t>
            </a:r>
            <a:r>
              <a:rPr dirty="0">
                <a:solidFill>
                  <a:srgbClr val="000513"/>
                </a:solidFill>
                <a:latin typeface="Verdana"/>
                <a:cs typeface="Verdana"/>
              </a:rPr>
              <a:t>meetings of </a:t>
            </a:r>
            <a:r>
              <a:rPr spc="-5" dirty="0">
                <a:solidFill>
                  <a:srgbClr val="000513"/>
                </a:solidFill>
                <a:latin typeface="Verdana"/>
                <a:cs typeface="Verdana"/>
              </a:rPr>
              <a:t>the </a:t>
            </a:r>
            <a:r>
              <a:rPr dirty="0">
                <a:solidFill>
                  <a:srgbClr val="000513"/>
                </a:solidFill>
                <a:latin typeface="Verdana"/>
                <a:cs typeface="Verdana"/>
              </a:rPr>
              <a:t>House Committee, calling </a:t>
            </a:r>
            <a:r>
              <a:rPr spc="-5" dirty="0">
                <a:solidFill>
                  <a:srgbClr val="000513"/>
                </a:solidFill>
                <a:latin typeface="Verdana"/>
                <a:cs typeface="Verdana"/>
              </a:rPr>
              <a:t>to </a:t>
            </a:r>
            <a:r>
              <a:rPr dirty="0">
                <a:solidFill>
                  <a:srgbClr val="000513"/>
                </a:solidFill>
                <a:latin typeface="Verdana"/>
                <a:cs typeface="Verdana"/>
              </a:rPr>
              <a:t>their attention </a:t>
            </a:r>
            <a:r>
              <a:rPr spc="-5" dirty="0">
                <a:solidFill>
                  <a:srgbClr val="000513"/>
                </a:solidFill>
                <a:latin typeface="Verdana"/>
                <a:cs typeface="Verdana"/>
              </a:rPr>
              <a:t>any </a:t>
            </a:r>
            <a:r>
              <a:rPr dirty="0">
                <a:solidFill>
                  <a:srgbClr val="000513"/>
                </a:solidFill>
                <a:latin typeface="Verdana"/>
                <a:cs typeface="Verdana"/>
              </a:rPr>
              <a:t>discrepancies </a:t>
            </a:r>
            <a:r>
              <a:rPr spc="-5" dirty="0">
                <a:solidFill>
                  <a:srgbClr val="000513"/>
                </a:solidFill>
                <a:latin typeface="Verdana"/>
                <a:cs typeface="Verdana"/>
              </a:rPr>
              <a:t>he/she may </a:t>
            </a:r>
            <a:r>
              <a:rPr spc="-10" dirty="0">
                <a:solidFill>
                  <a:srgbClr val="000513"/>
                </a:solidFill>
                <a:latin typeface="Verdana"/>
                <a:cs typeface="Verdana"/>
              </a:rPr>
              <a:t>have </a:t>
            </a:r>
            <a:r>
              <a:rPr dirty="0">
                <a:solidFill>
                  <a:srgbClr val="000513"/>
                </a:solidFill>
                <a:latin typeface="Verdana"/>
                <a:cs typeface="Verdana"/>
              </a:rPr>
              <a:t>observed or complaints </a:t>
            </a:r>
            <a:r>
              <a:rPr spc="-5" dirty="0">
                <a:solidFill>
                  <a:srgbClr val="000513"/>
                </a:solidFill>
                <a:latin typeface="Verdana"/>
                <a:cs typeface="Verdana"/>
              </a:rPr>
              <a:t>they may </a:t>
            </a:r>
            <a:r>
              <a:rPr spc="-10" dirty="0">
                <a:solidFill>
                  <a:srgbClr val="000513"/>
                </a:solidFill>
                <a:latin typeface="Verdana"/>
                <a:cs typeface="Verdana"/>
              </a:rPr>
              <a:t>have</a:t>
            </a:r>
            <a:r>
              <a:rPr spc="-145" dirty="0">
                <a:solidFill>
                  <a:srgbClr val="000513"/>
                </a:solidFill>
                <a:latin typeface="Verdana"/>
                <a:cs typeface="Verdana"/>
              </a:rPr>
              <a:t> </a:t>
            </a:r>
            <a:r>
              <a:rPr dirty="0">
                <a:solidFill>
                  <a:srgbClr val="000513"/>
                </a:solidFill>
                <a:latin typeface="Verdana"/>
                <a:cs typeface="Verdana"/>
              </a:rPr>
              <a:t>received.</a:t>
            </a:r>
            <a:endParaRPr dirty="0">
              <a:latin typeface="Verdana"/>
              <a:cs typeface="Verdana"/>
            </a:endParaRPr>
          </a:p>
          <a:p>
            <a:pPr>
              <a:lnSpc>
                <a:spcPct val="100000"/>
              </a:lnSpc>
              <a:spcBef>
                <a:spcPts val="40"/>
              </a:spcBef>
              <a:buClr>
                <a:srgbClr val="000513"/>
              </a:buClr>
              <a:buFont typeface="Arial"/>
              <a:buChar char="•"/>
            </a:pPr>
            <a:endParaRPr dirty="0">
              <a:latin typeface="Verdana"/>
              <a:cs typeface="Verdana"/>
            </a:endParaRPr>
          </a:p>
          <a:p>
            <a:pPr marL="184785" marR="612140" indent="-172720">
              <a:lnSpc>
                <a:spcPct val="100000"/>
              </a:lnSpc>
              <a:buFont typeface="Arial"/>
              <a:buChar char="•"/>
              <a:tabLst>
                <a:tab pos="185420" algn="l"/>
              </a:tabLst>
            </a:pPr>
            <a:r>
              <a:rPr spc="-5" dirty="0">
                <a:solidFill>
                  <a:srgbClr val="000513"/>
                </a:solidFill>
                <a:latin typeface="Verdana"/>
                <a:cs typeface="Verdana"/>
              </a:rPr>
              <a:t>The </a:t>
            </a:r>
            <a:r>
              <a:rPr dirty="0">
                <a:solidFill>
                  <a:srgbClr val="000513"/>
                </a:solidFill>
                <a:latin typeface="Verdana"/>
                <a:cs typeface="Verdana"/>
              </a:rPr>
              <a:t>Commander </a:t>
            </a:r>
            <a:r>
              <a:rPr spc="5" dirty="0">
                <a:solidFill>
                  <a:srgbClr val="000513"/>
                </a:solidFill>
                <a:latin typeface="Verdana"/>
                <a:cs typeface="Verdana"/>
              </a:rPr>
              <a:t>is </a:t>
            </a:r>
            <a:r>
              <a:rPr spc="-5" dirty="0">
                <a:solidFill>
                  <a:srgbClr val="000513"/>
                </a:solidFill>
                <a:latin typeface="Verdana"/>
                <a:cs typeface="Verdana"/>
              </a:rPr>
              <a:t>the arbitrator </a:t>
            </a:r>
            <a:r>
              <a:rPr dirty="0">
                <a:solidFill>
                  <a:srgbClr val="000513"/>
                </a:solidFill>
                <a:latin typeface="Verdana"/>
                <a:cs typeface="Verdana"/>
              </a:rPr>
              <a:t>of arguments </a:t>
            </a:r>
            <a:r>
              <a:rPr spc="-5" dirty="0">
                <a:solidFill>
                  <a:srgbClr val="000513"/>
                </a:solidFill>
                <a:latin typeface="Verdana"/>
                <a:cs typeface="Verdana"/>
              </a:rPr>
              <a:t>and the </a:t>
            </a:r>
            <a:r>
              <a:rPr dirty="0">
                <a:solidFill>
                  <a:srgbClr val="000513"/>
                </a:solidFill>
                <a:latin typeface="Verdana"/>
                <a:cs typeface="Verdana"/>
              </a:rPr>
              <a:t>judge </a:t>
            </a:r>
            <a:r>
              <a:rPr spc="5" dirty="0">
                <a:solidFill>
                  <a:srgbClr val="000513"/>
                </a:solidFill>
                <a:latin typeface="Verdana"/>
                <a:cs typeface="Verdana"/>
              </a:rPr>
              <a:t>in </a:t>
            </a:r>
            <a:r>
              <a:rPr dirty="0">
                <a:solidFill>
                  <a:srgbClr val="000513"/>
                </a:solidFill>
                <a:latin typeface="Verdana"/>
                <a:cs typeface="Verdana"/>
              </a:rPr>
              <a:t>disputes. As a  </a:t>
            </a:r>
            <a:r>
              <a:rPr spc="-5" dirty="0">
                <a:solidFill>
                  <a:srgbClr val="000513"/>
                </a:solidFill>
                <a:latin typeface="Verdana"/>
                <a:cs typeface="Verdana"/>
              </a:rPr>
              <a:t>general </a:t>
            </a:r>
            <a:r>
              <a:rPr dirty="0">
                <a:solidFill>
                  <a:srgbClr val="000513"/>
                </a:solidFill>
                <a:latin typeface="Verdana"/>
                <a:cs typeface="Verdana"/>
              </a:rPr>
              <a:t>rule, their decisions are considered correct until </a:t>
            </a:r>
            <a:r>
              <a:rPr spc="-5" dirty="0">
                <a:solidFill>
                  <a:srgbClr val="000513"/>
                </a:solidFill>
                <a:latin typeface="Verdana"/>
                <a:cs typeface="Verdana"/>
              </a:rPr>
              <a:t>over-ruled </a:t>
            </a:r>
            <a:r>
              <a:rPr dirty="0">
                <a:solidFill>
                  <a:srgbClr val="000513"/>
                </a:solidFill>
                <a:latin typeface="Verdana"/>
                <a:cs typeface="Verdana"/>
              </a:rPr>
              <a:t>by </a:t>
            </a:r>
            <a:r>
              <a:rPr spc="-5" dirty="0">
                <a:solidFill>
                  <a:srgbClr val="000513"/>
                </a:solidFill>
                <a:latin typeface="Verdana"/>
                <a:cs typeface="Verdana"/>
              </a:rPr>
              <a:t>the </a:t>
            </a:r>
            <a:r>
              <a:rPr spc="-10" dirty="0">
                <a:solidFill>
                  <a:srgbClr val="000513"/>
                </a:solidFill>
                <a:latin typeface="Verdana"/>
                <a:cs typeface="Verdana"/>
              </a:rPr>
              <a:t>Post </a:t>
            </a:r>
            <a:r>
              <a:rPr dirty="0">
                <a:solidFill>
                  <a:srgbClr val="000513"/>
                </a:solidFill>
                <a:latin typeface="Verdana"/>
                <a:cs typeface="Verdana"/>
              </a:rPr>
              <a:t>meeting, </a:t>
            </a:r>
            <a:r>
              <a:rPr spc="-5" dirty="0">
                <a:solidFill>
                  <a:srgbClr val="000513"/>
                </a:solidFill>
                <a:latin typeface="Verdana"/>
                <a:cs typeface="Verdana"/>
              </a:rPr>
              <a:t>the </a:t>
            </a:r>
            <a:r>
              <a:rPr dirty="0">
                <a:solidFill>
                  <a:srgbClr val="000513"/>
                </a:solidFill>
                <a:latin typeface="Verdana"/>
                <a:cs typeface="Verdana"/>
              </a:rPr>
              <a:t>District, Department Commander or</a:t>
            </a:r>
            <a:r>
              <a:rPr spc="-155" dirty="0">
                <a:solidFill>
                  <a:srgbClr val="000513"/>
                </a:solidFill>
                <a:latin typeface="Verdana"/>
                <a:cs typeface="Verdana"/>
              </a:rPr>
              <a:t> </a:t>
            </a:r>
            <a:r>
              <a:rPr spc="-5" dirty="0">
                <a:solidFill>
                  <a:srgbClr val="000513"/>
                </a:solidFill>
                <a:latin typeface="Verdana"/>
                <a:cs typeface="Verdana"/>
              </a:rPr>
              <a:t>Commander-in-Chief.</a:t>
            </a:r>
            <a:endParaRPr dirty="0">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1241899"/>
            <a:ext cx="6553200" cy="2659702"/>
          </a:xfrm>
          <a:prstGeom prst="rect">
            <a:avLst/>
          </a:prstGeom>
        </p:spPr>
        <p:txBody>
          <a:bodyPr vert="horz" wrap="square" lIns="0" tIns="12700" rIns="0" bIns="0" rtlCol="0">
            <a:spAutoFit/>
          </a:bodyPr>
          <a:lstStyle/>
          <a:p>
            <a:pPr marL="12700" algn="ctr">
              <a:lnSpc>
                <a:spcPct val="100000"/>
              </a:lnSpc>
              <a:spcBef>
                <a:spcPts val="100"/>
              </a:spcBef>
            </a:pPr>
            <a:r>
              <a:rPr lang="en-US" sz="2800" dirty="0"/>
              <a:t>The Post Commander sets the tone for the Post!</a:t>
            </a:r>
            <a:br>
              <a:rPr lang="en-US" sz="2800" dirty="0"/>
            </a:br>
            <a:r>
              <a:rPr lang="en-US" sz="2800" dirty="0">
                <a:solidFill>
                  <a:srgbClr val="0070C0"/>
                </a:solidFill>
              </a:rPr>
              <a:t>Show up – Listen – Lead</a:t>
            </a:r>
            <a:br>
              <a:rPr lang="en-US" sz="2800" dirty="0"/>
            </a:br>
            <a:r>
              <a:rPr lang="en-US" sz="2800" dirty="0"/>
              <a:t>Ask for Help when Required &amp;</a:t>
            </a:r>
            <a:br>
              <a:rPr lang="en-US" sz="2800" dirty="0"/>
            </a:br>
            <a:r>
              <a:rPr lang="en-US" sz="2800" dirty="0"/>
              <a:t>You will be successful!</a:t>
            </a:r>
            <a:br>
              <a:rPr lang="en-US" sz="3200" dirty="0"/>
            </a:br>
            <a:endParaRP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74936"/>
            <a:ext cx="3912235" cy="290464"/>
          </a:xfrm>
          <a:prstGeom prst="rect">
            <a:avLst/>
          </a:prstGeom>
        </p:spPr>
        <p:txBody>
          <a:bodyPr vert="horz" wrap="square" lIns="0" tIns="13335" rIns="0" bIns="0" rtlCol="0">
            <a:spAutoFit/>
          </a:bodyPr>
          <a:lstStyle/>
          <a:p>
            <a:pPr marL="12700">
              <a:lnSpc>
                <a:spcPct val="100000"/>
              </a:lnSpc>
              <a:spcBef>
                <a:spcPts val="105"/>
              </a:spcBef>
            </a:pPr>
            <a:r>
              <a:rPr lang="en-US" dirty="0"/>
              <a:t>Trainings and Resources</a:t>
            </a:r>
            <a:endParaRPr dirty="0"/>
          </a:p>
        </p:txBody>
      </p:sp>
      <p:sp>
        <p:nvSpPr>
          <p:cNvPr id="3" name="object 3"/>
          <p:cNvSpPr txBox="1"/>
          <p:nvPr/>
        </p:nvSpPr>
        <p:spPr>
          <a:xfrm>
            <a:off x="612140" y="1079245"/>
            <a:ext cx="7863205" cy="2557751"/>
          </a:xfrm>
          <a:prstGeom prst="rect">
            <a:avLst/>
          </a:prstGeom>
        </p:spPr>
        <p:txBody>
          <a:bodyPr vert="horz" wrap="square" lIns="0" tIns="13335" rIns="0" bIns="0" rtlCol="0">
            <a:spAutoFit/>
          </a:bodyPr>
          <a:lstStyle/>
          <a:p>
            <a:pPr marL="184150" marR="5080" indent="-172085">
              <a:lnSpc>
                <a:spcPct val="100000"/>
              </a:lnSpc>
              <a:spcBef>
                <a:spcPts val="105"/>
              </a:spcBef>
              <a:buFont typeface="Arial"/>
              <a:buChar char="•"/>
              <a:tabLst>
                <a:tab pos="185420" algn="l"/>
              </a:tabLst>
            </a:pPr>
            <a:r>
              <a:rPr lang="en-US" dirty="0">
                <a:latin typeface="Verdana" panose="020B0604030504040204" pitchFamily="34" charset="0"/>
                <a:ea typeface="Verdana" panose="020B0604030504040204" pitchFamily="34" charset="0"/>
                <a:cs typeface="Verdana" panose="020B0604030504040204" pitchFamily="34" charset="0"/>
              </a:rPr>
              <a:t>National VFW Training and Support - many tools and resources designed to help you to help lead - </a:t>
            </a:r>
            <a:r>
              <a:rPr lang="en-US" dirty="0">
                <a:latin typeface="Verdana" panose="020B0604030504040204" pitchFamily="34" charset="0"/>
                <a:ea typeface="Verdana" panose="020B0604030504040204" pitchFamily="34" charset="0"/>
                <a:cs typeface="Verdana" panose="020B0604030504040204" pitchFamily="34" charset="0"/>
                <a:hlinkClick r:id="rId3"/>
              </a:rPr>
              <a:t>https://vfw.org/my-vfw/vfw-training-and-support</a:t>
            </a:r>
            <a:r>
              <a:rPr lang="en-US" dirty="0">
                <a:latin typeface="Verdana" panose="020B0604030504040204" pitchFamily="34" charset="0"/>
                <a:ea typeface="Verdana" panose="020B0604030504040204" pitchFamily="34" charset="0"/>
                <a:cs typeface="Verdana" panose="020B0604030504040204" pitchFamily="34" charset="0"/>
              </a:rPr>
              <a:t> </a:t>
            </a:r>
          </a:p>
          <a:p>
            <a:pPr marL="12065" marR="5080">
              <a:lnSpc>
                <a:spcPct val="100000"/>
              </a:lnSpc>
              <a:spcBef>
                <a:spcPts val="105"/>
              </a:spcBef>
              <a:tabLst>
                <a:tab pos="185420" algn="l"/>
              </a:tabLst>
            </a:pPr>
            <a:endParaRPr lang="en-US" dirty="0">
              <a:latin typeface="Verdana" panose="020B0604030504040204" pitchFamily="34" charset="0"/>
              <a:ea typeface="Verdana" panose="020B0604030504040204" pitchFamily="34" charset="0"/>
              <a:cs typeface="Verdana" panose="020B0604030504040204" pitchFamily="34" charset="0"/>
            </a:endParaRPr>
          </a:p>
          <a:p>
            <a:pPr marL="184150" marR="5080" indent="-172085">
              <a:lnSpc>
                <a:spcPct val="100000"/>
              </a:lnSpc>
              <a:spcBef>
                <a:spcPts val="105"/>
              </a:spcBef>
              <a:buFont typeface="Arial"/>
              <a:buChar char="•"/>
              <a:tabLst>
                <a:tab pos="185420" algn="l"/>
              </a:tabLst>
            </a:pPr>
            <a:r>
              <a:rPr lang="en-US" dirty="0">
                <a:latin typeface="Verdana" panose="020B0604030504040204" pitchFamily="34" charset="0"/>
                <a:ea typeface="Verdana" panose="020B0604030504040204" pitchFamily="34" charset="0"/>
                <a:cs typeface="Verdana" panose="020B0604030504040204" pitchFamily="34" charset="0"/>
              </a:rPr>
              <a:t>Department Reports -  </a:t>
            </a:r>
            <a:r>
              <a:rPr lang="en-US" dirty="0">
                <a:latin typeface="Verdana" panose="020B0604030504040204" pitchFamily="34" charset="0"/>
                <a:ea typeface="Verdana" panose="020B0604030504040204" pitchFamily="34" charset="0"/>
                <a:cs typeface="Verdana" panose="020B0604030504040204" pitchFamily="34" charset="0"/>
                <a:hlinkClick r:id="rId4"/>
              </a:rPr>
              <a:t>https://vfwca.org/di/vfw/v2/default.asp?nid=10&amp;cmr=CACSR#c</a:t>
            </a:r>
            <a:r>
              <a:rPr lang="en-US" dirty="0">
                <a:latin typeface="Verdana" panose="020B0604030504040204" pitchFamily="34" charset="0"/>
                <a:ea typeface="Verdana" panose="020B0604030504040204" pitchFamily="34" charset="0"/>
                <a:cs typeface="Verdana" panose="020B0604030504040204" pitchFamily="34" charset="0"/>
              </a:rPr>
              <a:t> </a:t>
            </a:r>
          </a:p>
          <a:p>
            <a:pPr marL="184150" marR="5080" indent="-172085">
              <a:lnSpc>
                <a:spcPct val="100000"/>
              </a:lnSpc>
              <a:spcBef>
                <a:spcPts val="105"/>
              </a:spcBef>
              <a:buFont typeface="Arial"/>
              <a:buChar char="•"/>
              <a:tabLst>
                <a:tab pos="185420" algn="l"/>
              </a:tabLst>
            </a:pPr>
            <a:endParaRPr lang="en-US" dirty="0">
              <a:latin typeface="Verdana" panose="020B0604030504040204" pitchFamily="34" charset="0"/>
              <a:ea typeface="Verdana" panose="020B0604030504040204" pitchFamily="34" charset="0"/>
              <a:cs typeface="Verdana" panose="020B0604030504040204" pitchFamily="34" charset="0"/>
            </a:endParaRPr>
          </a:p>
          <a:p>
            <a:pPr marL="184150" marR="5080" indent="-172085">
              <a:lnSpc>
                <a:spcPct val="100000"/>
              </a:lnSpc>
              <a:spcBef>
                <a:spcPts val="105"/>
              </a:spcBef>
              <a:buFont typeface="Arial"/>
              <a:buChar char="•"/>
              <a:tabLst>
                <a:tab pos="185420" algn="l"/>
              </a:tabLst>
            </a:pPr>
            <a:r>
              <a:rPr lang="en-US" dirty="0">
                <a:latin typeface="Verdana" panose="020B0604030504040204" pitchFamily="34" charset="0"/>
                <a:ea typeface="Verdana" panose="020B0604030504040204" pitchFamily="34" charset="0"/>
                <a:cs typeface="Verdana" panose="020B0604030504040204" pitchFamily="34" charset="0"/>
              </a:rPr>
              <a:t>25-26 Commanders Guide - </a:t>
            </a:r>
            <a:r>
              <a:rPr lang="en-US" dirty="0">
                <a:latin typeface="Verdana" panose="020B0604030504040204" pitchFamily="34" charset="0"/>
                <a:ea typeface="Verdana" panose="020B0604030504040204" pitchFamily="34" charset="0"/>
                <a:cs typeface="Verdana" panose="020B0604030504040204" pitchFamily="34" charset="0"/>
                <a:hlinkClick r:id="rId5"/>
              </a:rPr>
              <a:t>https://vfwca.org/uploads/Documents/CDRGuide.pdf</a:t>
            </a:r>
            <a:r>
              <a:rPr lang="en-US" dirty="0">
                <a:latin typeface="Verdana" panose="020B0604030504040204" pitchFamily="34" charset="0"/>
                <a:ea typeface="Verdana" panose="020B0604030504040204" pitchFamily="34" charset="0"/>
                <a:cs typeface="Verdana" panose="020B0604030504040204" pitchFamily="34" charset="0"/>
              </a:rPr>
              <a:t> </a:t>
            </a:r>
            <a:endParaRPr sz="1400" dirty="0">
              <a:latin typeface="Verdana"/>
              <a:cs typeface="Verdana"/>
            </a:endParaRPr>
          </a:p>
        </p:txBody>
      </p:sp>
    </p:spTree>
    <p:extLst>
      <p:ext uri="{BB962C8B-B14F-4D97-AF65-F5344CB8AC3E}">
        <p14:creationId xmlns:p14="http://schemas.microsoft.com/office/powerpoint/2010/main" val="330975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EBC862C-1C1F-9EE2-C45C-421F3CA78E20}"/>
              </a:ext>
            </a:extLst>
          </p:cNvPr>
          <p:cNvSpPr>
            <a:spLocks noGrp="1"/>
          </p:cNvSpPr>
          <p:nvPr>
            <p:ph type="title"/>
          </p:nvPr>
        </p:nvSpPr>
        <p:spPr>
          <a:xfrm>
            <a:off x="457201" y="565785"/>
            <a:ext cx="7689214" cy="1152269"/>
          </a:xfrm>
        </p:spPr>
        <p:txBody>
          <a:bodyPr>
            <a:noAutofit/>
          </a:bodyPr>
          <a:lstStyle/>
          <a:p>
            <a:r>
              <a:rPr lang="en-US" sz="3200" dirty="0"/>
              <a:t>Congratulations on becoming </a:t>
            </a:r>
            <a:br>
              <a:rPr lang="en-US" sz="3200" dirty="0"/>
            </a:br>
            <a:r>
              <a:rPr lang="en-US" sz="3200" dirty="0"/>
              <a:t>Post Commander! </a:t>
            </a:r>
          </a:p>
        </p:txBody>
      </p:sp>
      <p:sp>
        <p:nvSpPr>
          <p:cNvPr id="3" name="Text Placeholder 2">
            <a:extLst>
              <a:ext uri="{FF2B5EF4-FFF2-40B4-BE49-F238E27FC236}">
                <a16:creationId xmlns:a16="http://schemas.microsoft.com/office/drawing/2014/main" id="{F66F95DD-E246-5F45-A6B0-87A465BA8A22}"/>
              </a:ext>
            </a:extLst>
          </p:cNvPr>
          <p:cNvSpPr>
            <a:spLocks noGrp="1"/>
          </p:cNvSpPr>
          <p:nvPr>
            <p:ph sz="half" idx="2"/>
          </p:nvPr>
        </p:nvSpPr>
        <p:spPr>
          <a:xfrm>
            <a:off x="457200" y="1352550"/>
            <a:ext cx="3977640" cy="3225165"/>
          </a:xfrm>
        </p:spPr>
        <p:txBody>
          <a:bodyPr wrap="square">
            <a:normAutofit/>
          </a:bodyPr>
          <a:lstStyle/>
          <a:p>
            <a:pPr>
              <a:spcAft>
                <a:spcPts val="600"/>
              </a:spcAft>
            </a:pPr>
            <a:endParaRPr lang="en-US" dirty="0"/>
          </a:p>
          <a:p>
            <a:pPr>
              <a:spcAft>
                <a:spcPts val="600"/>
              </a:spcAft>
            </a:pPr>
            <a:endParaRPr lang="en-US" sz="2400" dirty="0"/>
          </a:p>
          <a:p>
            <a:pPr>
              <a:spcAft>
                <a:spcPts val="600"/>
              </a:spcAft>
            </a:pPr>
            <a:r>
              <a:rPr lang="en-US" sz="2400" b="1" dirty="0"/>
              <a:t>What exactly does that mean? And what should I be doing now?</a:t>
            </a:r>
          </a:p>
          <a:p>
            <a:pPr>
              <a:spcAft>
                <a:spcPts val="600"/>
              </a:spcAft>
            </a:pPr>
            <a:endParaRPr lang="en-US" b="1" dirty="0"/>
          </a:p>
          <a:p>
            <a:pPr>
              <a:spcAft>
                <a:spcPts val="600"/>
              </a:spcAft>
            </a:pPr>
            <a:endParaRPr lang="en-US" dirty="0"/>
          </a:p>
          <a:p>
            <a:pPr>
              <a:spcAft>
                <a:spcPts val="600"/>
              </a:spcAft>
            </a:pPr>
            <a:r>
              <a:rPr lang="en-US" u="sng" dirty="0"/>
              <a:t>Let’s begin with the broad, then roll into specifics.</a:t>
            </a:r>
            <a:endParaRPr lang="en-US" dirty="0"/>
          </a:p>
        </p:txBody>
      </p:sp>
      <p:pic>
        <p:nvPicPr>
          <p:cNvPr id="5" name="Picture 4" descr="Person running fast to jump over precipice between two mountains">
            <a:extLst>
              <a:ext uri="{FF2B5EF4-FFF2-40B4-BE49-F238E27FC236}">
                <a16:creationId xmlns:a16="http://schemas.microsoft.com/office/drawing/2014/main" id="{D3C01BB9-9F5F-7611-54F4-F0347CD46936}"/>
              </a:ext>
            </a:extLst>
          </p:cNvPr>
          <p:cNvPicPr>
            <a:picLocks noChangeAspect="1"/>
          </p:cNvPicPr>
          <p:nvPr/>
        </p:nvPicPr>
        <p:blipFill>
          <a:blip r:embed="rId3">
            <a:extLst>
              <a:ext uri="{28A0092B-C50C-407E-A947-70E740481C1C}">
                <a14:useLocalDpi xmlns:a14="http://schemas.microsoft.com/office/drawing/2010/main" val="0"/>
              </a:ext>
            </a:extLst>
          </a:blip>
          <a:srcRect r="21786" b="-2"/>
          <a:stretch>
            <a:fillRect/>
          </a:stretch>
        </p:blipFill>
        <p:spPr>
          <a:xfrm>
            <a:off x="4709160" y="1183005"/>
            <a:ext cx="3977640" cy="3394710"/>
          </a:xfrm>
          <a:prstGeom prst="rect">
            <a:avLst/>
          </a:prstGeom>
          <a:noFill/>
        </p:spPr>
      </p:pic>
    </p:spTree>
    <p:extLst>
      <p:ext uri="{BB962C8B-B14F-4D97-AF65-F5344CB8AC3E}">
        <p14:creationId xmlns:p14="http://schemas.microsoft.com/office/powerpoint/2010/main" val="2546267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C69C38F-15D8-A352-0CCE-5165B6E85CF0}"/>
              </a:ext>
            </a:extLst>
          </p:cNvPr>
          <p:cNvSpPr txBox="1">
            <a:spLocks noGrp="1"/>
          </p:cNvSpPr>
          <p:nvPr>
            <p:ph type="title"/>
          </p:nvPr>
        </p:nvSpPr>
        <p:spPr>
          <a:xfrm>
            <a:off x="228600" y="361950"/>
            <a:ext cx="5864860" cy="290464"/>
          </a:xfrm>
          <a:prstGeom prst="rect">
            <a:avLst/>
          </a:prstGeom>
        </p:spPr>
        <p:txBody>
          <a:bodyPr vert="horz" wrap="square" lIns="0" tIns="13335" rIns="0" bIns="0" rtlCol="0">
            <a:spAutoFit/>
          </a:bodyPr>
          <a:lstStyle/>
          <a:p>
            <a:pPr marL="12700">
              <a:lnSpc>
                <a:spcPct val="100000"/>
              </a:lnSpc>
              <a:spcBef>
                <a:spcPts val="105"/>
              </a:spcBef>
            </a:pPr>
            <a:r>
              <a:rPr lang="en-US" sz="1800" dirty="0"/>
              <a:t>SOI Instructor Points of Contact</a:t>
            </a:r>
            <a:endParaRPr sz="1800" dirty="0"/>
          </a:p>
        </p:txBody>
      </p:sp>
      <p:sp>
        <p:nvSpPr>
          <p:cNvPr id="5" name="object 3">
            <a:extLst>
              <a:ext uri="{FF2B5EF4-FFF2-40B4-BE49-F238E27FC236}">
                <a16:creationId xmlns:a16="http://schemas.microsoft.com/office/drawing/2014/main" id="{589BE4FA-011F-E46F-2EF1-56FDA29E9DA1}"/>
              </a:ext>
            </a:extLst>
          </p:cNvPr>
          <p:cNvSpPr txBox="1"/>
          <p:nvPr/>
        </p:nvSpPr>
        <p:spPr>
          <a:xfrm>
            <a:off x="152400" y="895350"/>
            <a:ext cx="8839200" cy="5081519"/>
          </a:xfrm>
          <a:prstGeom prst="rect">
            <a:avLst/>
          </a:prstGeom>
        </p:spPr>
        <p:txBody>
          <a:bodyPr vert="horz" wrap="square" lIns="0" tIns="13335" rIns="0" bIns="0" rtlCol="0">
            <a:spAutoFit/>
          </a:bodyPr>
          <a:lstStyle/>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a:t>
            </a:r>
            <a:r>
              <a:rPr lang="en-US" sz="1900" b="1" dirty="0">
                <a:latin typeface="Verdana" panose="020B0604030504040204" pitchFamily="34" charset="0"/>
                <a:ea typeface="Verdana" panose="020B0604030504040204" pitchFamily="34" charset="0"/>
                <a:cs typeface="Verdana" panose="020B0604030504040204" pitchFamily="34" charset="0"/>
              </a:rPr>
              <a:t>Alexis Henshaw </a:t>
            </a: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Post Commander, Judge Advocate, Canteen/House Committee</a:t>
            </a:r>
          </a:p>
          <a:p>
            <a:pPr marL="469265" marR="5080" lvl="1">
              <a:spcBef>
                <a:spcPts val="105"/>
              </a:spcBef>
              <a:tabLst>
                <a:tab pos="185420" algn="l"/>
              </a:tabLst>
            </a:pP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alexishenshaw@hotmail.com</a:t>
            </a: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rPr>
              <a:t> </a:t>
            </a:r>
          </a:p>
          <a:p>
            <a:pPr marL="469265" marR="5080" lvl="1">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(402) 289-7926</a:t>
            </a:r>
          </a:p>
          <a:p>
            <a:pPr marL="12065" marR="5080">
              <a:lnSpc>
                <a:spcPct val="100000"/>
              </a:lnSpc>
              <a:spcBef>
                <a:spcPts val="105"/>
              </a:spcBef>
              <a:tabLst>
                <a:tab pos="18542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a:t>
            </a:r>
            <a:r>
              <a:rPr lang="en-US" sz="1900" b="1" dirty="0">
                <a:latin typeface="Verdana" panose="020B0604030504040204" pitchFamily="34" charset="0"/>
                <a:ea typeface="Verdana" panose="020B0604030504040204" pitchFamily="34" charset="0"/>
                <a:cs typeface="Verdana" panose="020B0604030504040204" pitchFamily="34" charset="0"/>
              </a:rPr>
              <a:t>DJ Henshaw </a:t>
            </a: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Post Quartermaster, Trustee, Adjutant</a:t>
            </a:r>
          </a:p>
          <a:p>
            <a:pPr marL="469265" marR="5080" lvl="1">
              <a:spcBef>
                <a:spcPts val="105"/>
              </a:spcBef>
              <a:tabLst>
                <a:tab pos="185420" algn="l"/>
              </a:tabLst>
            </a:pP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henshawdj@gmail.com</a:t>
            </a:r>
            <a:endPar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469265" marR="5080" lvl="1">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(402) 289-7961</a:t>
            </a:r>
          </a:p>
          <a:p>
            <a:pPr marL="469265" marR="5080" lvl="1">
              <a:spcBef>
                <a:spcPts val="105"/>
              </a:spcBef>
              <a:tabLst>
                <a:tab pos="185420" algn="l"/>
              </a:tabLst>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12065" marR="5080">
              <a:lnSpc>
                <a:spcPct val="100000"/>
              </a:lnSpc>
              <a:spcBef>
                <a:spcPts val="105"/>
              </a:spcBef>
              <a:tabLst>
                <a:tab pos="185420" algn="l"/>
              </a:tabLst>
            </a:pPr>
            <a:r>
              <a:rPr lang="en-US" sz="1900" b="1">
                <a:latin typeface="Verdana" panose="020B0604030504040204" pitchFamily="34" charset="0"/>
                <a:ea typeface="Verdana" panose="020B0604030504040204" pitchFamily="34" charset="0"/>
                <a:cs typeface="Verdana" panose="020B0604030504040204" pitchFamily="34" charset="0"/>
              </a:rPr>
              <a:t> Wendy </a:t>
            </a:r>
            <a:r>
              <a:rPr lang="en-US" sz="1900" b="1" dirty="0">
                <a:latin typeface="Verdana" panose="020B0604030504040204" pitchFamily="34" charset="0"/>
                <a:ea typeface="Verdana" panose="020B0604030504040204" pitchFamily="34" charset="0"/>
                <a:cs typeface="Verdana" panose="020B0604030504040204" pitchFamily="34" charset="0"/>
              </a:rPr>
              <a:t>Calderon</a:t>
            </a:r>
          </a:p>
          <a:p>
            <a:pPr marL="12065" marR="5080">
              <a:lnSpc>
                <a:spcPct val="100000"/>
              </a:lnSpc>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 Parliamentary Procedures</a:t>
            </a:r>
          </a:p>
          <a:p>
            <a:pPr marL="469265" marR="5080" lvl="1">
              <a:spcBef>
                <a:spcPts val="105"/>
              </a:spcBef>
              <a:tabLst>
                <a:tab pos="185420" algn="l"/>
              </a:tabLst>
            </a:pPr>
            <a:r>
              <a:rPr lang="en-US" sz="1900" dirty="0">
                <a:solidFill>
                  <a:srgbClr val="0070C0"/>
                </a:solidFill>
                <a:latin typeface="Verdana" panose="020B0604030504040204" pitchFamily="34" charset="0"/>
                <a:ea typeface="Verdana" panose="020B0604030504040204" pitchFamily="34" charset="0"/>
                <a:cs typeface="Verdana" panose="020B0604030504040204" pitchFamily="34" charset="0"/>
              </a:rPr>
              <a:t>anchorwmc30@gmail.com</a:t>
            </a:r>
          </a:p>
          <a:p>
            <a:pPr marL="469265" marR="5080" lvl="1">
              <a:spcBef>
                <a:spcPts val="105"/>
              </a:spcBef>
              <a:tabLst>
                <a:tab pos="185420" algn="l"/>
              </a:tabLst>
            </a:pPr>
            <a:r>
              <a:rPr lang="en-US" sz="1900" dirty="0">
                <a:latin typeface="Verdana" panose="020B0604030504040204" pitchFamily="34" charset="0"/>
                <a:ea typeface="Verdana" panose="020B0604030504040204" pitchFamily="34" charset="0"/>
                <a:cs typeface="Verdana" panose="020B0604030504040204" pitchFamily="34" charset="0"/>
              </a:rPr>
              <a:t>(619) 259-9727</a:t>
            </a:r>
          </a:p>
          <a:p>
            <a:pPr marL="12065" marR="5080">
              <a:spcBef>
                <a:spcPts val="105"/>
              </a:spcBef>
              <a:tabLst>
                <a:tab pos="185420" algn="l"/>
              </a:tabLst>
            </a:pPr>
            <a:endParaRPr lang="en-US" sz="1900" dirty="0">
              <a:latin typeface="Verdana" panose="020B0604030504040204" pitchFamily="34" charset="0"/>
              <a:ea typeface="Verdana" panose="020B0604030504040204" pitchFamily="34" charset="0"/>
              <a:cs typeface="Verdana" panose="020B0604030504040204" pitchFamily="34" charset="0"/>
            </a:endParaRPr>
          </a:p>
          <a:p>
            <a:pPr marL="469265" marR="5080" lvl="1">
              <a:spcBef>
                <a:spcPts val="105"/>
              </a:spcBef>
              <a:tabLst>
                <a:tab pos="185420" algn="l"/>
              </a:tabLst>
            </a:pPr>
            <a:endParaRPr lang="en-US" sz="1900" dirty="0">
              <a:latin typeface="Verdana" panose="020B0604030504040204" pitchFamily="34" charset="0"/>
              <a:ea typeface="Verdana" panose="020B0604030504040204" pitchFamily="34" charset="0"/>
              <a:cs typeface="Verdana" panose="020B0604030504040204" pitchFamily="34" charset="0"/>
            </a:endParaRPr>
          </a:p>
          <a:p>
            <a:pPr marL="184150" marR="5080" indent="-172085">
              <a:lnSpc>
                <a:spcPct val="100000"/>
              </a:lnSpc>
              <a:spcBef>
                <a:spcPts val="105"/>
              </a:spcBef>
              <a:buFont typeface="Arial"/>
              <a:buChar char="•"/>
              <a:tabLst>
                <a:tab pos="185420" algn="l"/>
              </a:tabLst>
            </a:pPr>
            <a:endParaRPr sz="1900" dirty="0">
              <a:latin typeface="Verdana"/>
              <a:cs typeface="Verdana"/>
            </a:endParaRPr>
          </a:p>
        </p:txBody>
      </p:sp>
    </p:spTree>
    <p:extLst>
      <p:ext uri="{BB962C8B-B14F-4D97-AF65-F5344CB8AC3E}">
        <p14:creationId xmlns:p14="http://schemas.microsoft.com/office/powerpoint/2010/main" val="240682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78A-19C7-3447-ADA4-1368BF024D20}"/>
              </a:ext>
            </a:extLst>
          </p:cNvPr>
          <p:cNvSpPr>
            <a:spLocks noGrp="1"/>
          </p:cNvSpPr>
          <p:nvPr>
            <p:ph type="title"/>
          </p:nvPr>
        </p:nvSpPr>
        <p:spPr>
          <a:xfrm>
            <a:off x="604519" y="1144015"/>
            <a:ext cx="7541895" cy="574039"/>
          </a:xfrm>
        </p:spPr>
        <p:txBody>
          <a:bodyPr anchor="ctr">
            <a:normAutofit/>
          </a:bodyPr>
          <a:lstStyle/>
          <a:p>
            <a:r>
              <a:rPr lang="en-US" dirty="0"/>
              <a:t>Use your skillsets</a:t>
            </a:r>
          </a:p>
        </p:txBody>
      </p:sp>
      <p:pic>
        <p:nvPicPr>
          <p:cNvPr id="6" name="Content Placeholder 5" descr="A close-up of a brick wall&#10;&#10;AI-generated content may be incorrect.">
            <a:extLst>
              <a:ext uri="{FF2B5EF4-FFF2-40B4-BE49-F238E27FC236}">
                <a16:creationId xmlns:a16="http://schemas.microsoft.com/office/drawing/2014/main" id="{4EAADD06-FC3C-0DAB-B7D9-949B7390080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1718054"/>
            <a:ext cx="3978275" cy="2654318"/>
          </a:xfrm>
        </p:spPr>
      </p:pic>
      <p:graphicFrame>
        <p:nvGraphicFramePr>
          <p:cNvPr id="5" name="Text Placeholder 2">
            <a:extLst>
              <a:ext uri="{FF2B5EF4-FFF2-40B4-BE49-F238E27FC236}">
                <a16:creationId xmlns:a16="http://schemas.microsoft.com/office/drawing/2014/main" id="{913929E7-BB5E-2A9F-A9CB-F53E53B4968A}"/>
              </a:ext>
            </a:extLst>
          </p:cNvPr>
          <p:cNvGraphicFramePr/>
          <p:nvPr>
            <p:extLst>
              <p:ext uri="{D42A27DB-BD31-4B8C-83A1-F6EECF244321}">
                <p14:modId xmlns:p14="http://schemas.microsoft.com/office/powerpoint/2010/main" val="478705403"/>
              </p:ext>
            </p:extLst>
          </p:nvPr>
        </p:nvGraphicFramePr>
        <p:xfrm>
          <a:off x="4709160" y="1183005"/>
          <a:ext cx="3977640" cy="3394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9565909-2780-1293-8E77-7115E2E9E02B}"/>
              </a:ext>
            </a:extLst>
          </p:cNvPr>
          <p:cNvSpPr txBox="1"/>
          <p:nvPr/>
        </p:nvSpPr>
        <p:spPr>
          <a:xfrm>
            <a:off x="457200" y="4372372"/>
            <a:ext cx="3978275" cy="230832"/>
          </a:xfrm>
          <a:prstGeom prst="rect">
            <a:avLst/>
          </a:prstGeom>
          <a:noFill/>
        </p:spPr>
        <p:txBody>
          <a:bodyPr wrap="square" rtlCol="0">
            <a:spAutoFit/>
          </a:bodyPr>
          <a:lstStyle/>
          <a:p>
            <a:r>
              <a:rPr lang="en-US" sz="900">
                <a:hlinkClick r:id="rId3" tooltip="https://www.flickr.com/photos/charkes/4376688101/"/>
              </a:rPr>
              <a:t>This Photo</a:t>
            </a:r>
            <a:r>
              <a:rPr lang="en-US" sz="900"/>
              <a:t> by Unknown Author is licensed under </a:t>
            </a:r>
            <a:r>
              <a:rPr lang="en-US" sz="900">
                <a:hlinkClick r:id="rId9" tooltip="https://creativecommons.org/licenses/by/3.0/"/>
              </a:rPr>
              <a:t>CC BY</a:t>
            </a:r>
            <a:endParaRPr lang="en-US" sz="900"/>
          </a:p>
        </p:txBody>
      </p:sp>
    </p:spTree>
    <p:extLst>
      <p:ext uri="{BB962C8B-B14F-4D97-AF65-F5344CB8AC3E}">
        <p14:creationId xmlns:p14="http://schemas.microsoft.com/office/powerpoint/2010/main" val="209648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78A-19C7-3447-ADA4-1368BF024D20}"/>
              </a:ext>
            </a:extLst>
          </p:cNvPr>
          <p:cNvSpPr>
            <a:spLocks noGrp="1"/>
          </p:cNvSpPr>
          <p:nvPr>
            <p:ph type="title"/>
          </p:nvPr>
        </p:nvSpPr>
        <p:spPr>
          <a:xfrm>
            <a:off x="604519" y="1144015"/>
            <a:ext cx="7541895" cy="574039"/>
          </a:xfrm>
        </p:spPr>
        <p:txBody>
          <a:bodyPr anchor="ctr">
            <a:normAutofit/>
          </a:bodyPr>
          <a:lstStyle/>
          <a:p>
            <a:r>
              <a:rPr lang="en-US"/>
              <a:t>Resources USE THEM!</a:t>
            </a:r>
            <a:endParaRPr lang="en-US" dirty="0"/>
          </a:p>
        </p:txBody>
      </p:sp>
      <p:pic>
        <p:nvPicPr>
          <p:cNvPr id="8" name="Content Placeholder 7" descr="A stack of old books&#10;&#10;AI-generated content may be incorrect.">
            <a:extLst>
              <a:ext uri="{FF2B5EF4-FFF2-40B4-BE49-F238E27FC236}">
                <a16:creationId xmlns:a16="http://schemas.microsoft.com/office/drawing/2014/main" id="{4B864D9F-679B-9A0A-5085-C3D77B6BA994}"/>
              </a:ext>
            </a:extLst>
          </p:cNvPr>
          <p:cNvPicPr>
            <a:picLocks noGrp="1" noChangeAspect="1"/>
          </p:cNvPicPr>
          <p:nvPr>
            <p:ph sz="half" idx="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08525" y="1553699"/>
            <a:ext cx="3978275" cy="2653640"/>
          </a:xfrm>
        </p:spPr>
      </p:pic>
      <p:graphicFrame>
        <p:nvGraphicFramePr>
          <p:cNvPr id="5" name="Text Placeholder 2">
            <a:extLst>
              <a:ext uri="{FF2B5EF4-FFF2-40B4-BE49-F238E27FC236}">
                <a16:creationId xmlns:a16="http://schemas.microsoft.com/office/drawing/2014/main" id="{03F23C19-8EDA-82B2-610C-50BD75D00F9C}"/>
              </a:ext>
            </a:extLst>
          </p:cNvPr>
          <p:cNvGraphicFramePr/>
          <p:nvPr>
            <p:extLst>
              <p:ext uri="{D42A27DB-BD31-4B8C-83A1-F6EECF244321}">
                <p14:modId xmlns:p14="http://schemas.microsoft.com/office/powerpoint/2010/main" val="744813630"/>
              </p:ext>
            </p:extLst>
          </p:nvPr>
        </p:nvGraphicFramePr>
        <p:xfrm>
          <a:off x="457200" y="1183005"/>
          <a:ext cx="3977640" cy="3394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225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78A-19C7-3447-ADA4-1368BF024D20}"/>
              </a:ext>
            </a:extLst>
          </p:cNvPr>
          <p:cNvSpPr>
            <a:spLocks noGrp="1"/>
          </p:cNvSpPr>
          <p:nvPr>
            <p:ph type="title"/>
          </p:nvPr>
        </p:nvSpPr>
        <p:spPr>
          <a:xfrm>
            <a:off x="604519" y="-323849"/>
            <a:ext cx="7541895" cy="2041904"/>
          </a:xfrm>
        </p:spPr>
        <p:txBody>
          <a:bodyPr anchor="ctr">
            <a:normAutofit/>
          </a:bodyPr>
          <a:lstStyle/>
          <a:p>
            <a:r>
              <a:rPr lang="en-US" dirty="0"/>
              <a:t>Build your team! Look ahead for the future!</a:t>
            </a:r>
          </a:p>
        </p:txBody>
      </p:sp>
      <p:pic>
        <p:nvPicPr>
          <p:cNvPr id="6" name="Content Placeholder 5" descr="A group of people standing around a puzzle&#10;&#10;AI-generated content may be incorrect.">
            <a:extLst>
              <a:ext uri="{FF2B5EF4-FFF2-40B4-BE49-F238E27FC236}">
                <a16:creationId xmlns:a16="http://schemas.microsoft.com/office/drawing/2014/main" id="{613F9AF5-7A6C-727B-74CD-2ADE07F4A28F}"/>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7586" y="1428750"/>
            <a:ext cx="2736214" cy="2308912"/>
          </a:xfrm>
        </p:spPr>
      </p:pic>
      <p:graphicFrame>
        <p:nvGraphicFramePr>
          <p:cNvPr id="5" name="Text Placeholder 2">
            <a:extLst>
              <a:ext uri="{FF2B5EF4-FFF2-40B4-BE49-F238E27FC236}">
                <a16:creationId xmlns:a16="http://schemas.microsoft.com/office/drawing/2014/main" id="{BCAB5B50-9A8F-C35B-7461-83B2586D501C}"/>
              </a:ext>
            </a:extLst>
          </p:cNvPr>
          <p:cNvGraphicFramePr/>
          <p:nvPr>
            <p:extLst>
              <p:ext uri="{D42A27DB-BD31-4B8C-83A1-F6EECF244321}">
                <p14:modId xmlns:p14="http://schemas.microsoft.com/office/powerpoint/2010/main" val="148625612"/>
              </p:ext>
            </p:extLst>
          </p:nvPr>
        </p:nvGraphicFramePr>
        <p:xfrm>
          <a:off x="4709160" y="1183005"/>
          <a:ext cx="3977640" cy="3394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37544E05-1028-5465-CE89-5D6A14C58D3D}"/>
              </a:ext>
            </a:extLst>
          </p:cNvPr>
          <p:cNvSpPr txBox="1"/>
          <p:nvPr/>
        </p:nvSpPr>
        <p:spPr>
          <a:xfrm>
            <a:off x="997586" y="3737662"/>
            <a:ext cx="2736214" cy="369332"/>
          </a:xfrm>
          <a:prstGeom prst="rect">
            <a:avLst/>
          </a:prstGeom>
          <a:noFill/>
        </p:spPr>
        <p:txBody>
          <a:bodyPr wrap="square" rtlCol="0">
            <a:spAutoFit/>
          </a:bodyPr>
          <a:lstStyle/>
          <a:p>
            <a:r>
              <a:rPr lang="en-US" sz="900">
                <a:hlinkClick r:id="rId3" tooltip="https://www.pngall.com/team-work-png/download/13196"/>
              </a:rPr>
              <a:t>This Photo</a:t>
            </a:r>
            <a:r>
              <a:rPr lang="en-US" sz="900"/>
              <a:t> by Unknown Author is licensed under </a:t>
            </a:r>
            <a:r>
              <a:rPr lang="en-US" sz="900">
                <a:hlinkClick r:id="rId9" tooltip="https://creativecommons.org/licenses/by-nc/3.0/"/>
              </a:rPr>
              <a:t>CC BY-NC</a:t>
            </a:r>
            <a:endParaRPr lang="en-US" sz="900"/>
          </a:p>
        </p:txBody>
      </p:sp>
    </p:spTree>
    <p:extLst>
      <p:ext uri="{BB962C8B-B14F-4D97-AF65-F5344CB8AC3E}">
        <p14:creationId xmlns:p14="http://schemas.microsoft.com/office/powerpoint/2010/main" val="76115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78A-19C7-3447-ADA4-1368BF024D20}"/>
              </a:ext>
            </a:extLst>
          </p:cNvPr>
          <p:cNvSpPr>
            <a:spLocks noGrp="1"/>
          </p:cNvSpPr>
          <p:nvPr>
            <p:ph type="title"/>
          </p:nvPr>
        </p:nvSpPr>
        <p:spPr>
          <a:xfrm>
            <a:off x="604519" y="438150"/>
            <a:ext cx="7541895" cy="914399"/>
          </a:xfrm>
        </p:spPr>
        <p:txBody>
          <a:bodyPr anchor="ctr">
            <a:normAutofit/>
          </a:bodyPr>
          <a:lstStyle/>
          <a:p>
            <a:r>
              <a:rPr lang="en-US" dirty="0"/>
              <a:t>Reporting</a:t>
            </a:r>
          </a:p>
        </p:txBody>
      </p:sp>
      <p:pic>
        <p:nvPicPr>
          <p:cNvPr id="6" name="Content Placeholder 5" descr="A white object with a red flower&#10;&#10;AI-generated content may be incorrect.">
            <a:extLst>
              <a:ext uri="{FF2B5EF4-FFF2-40B4-BE49-F238E27FC236}">
                <a16:creationId xmlns:a16="http://schemas.microsoft.com/office/drawing/2014/main" id="{2E0018BE-21EE-28BE-79B4-5B65A013206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9221" y="1717675"/>
            <a:ext cx="3814233" cy="2860675"/>
          </a:xfrm>
        </p:spPr>
      </p:pic>
      <p:graphicFrame>
        <p:nvGraphicFramePr>
          <p:cNvPr id="5" name="Text Placeholder 2">
            <a:extLst>
              <a:ext uri="{FF2B5EF4-FFF2-40B4-BE49-F238E27FC236}">
                <a16:creationId xmlns:a16="http://schemas.microsoft.com/office/drawing/2014/main" id="{09DCF05E-3E07-1D0E-E449-4F8D7DFF8260}"/>
              </a:ext>
            </a:extLst>
          </p:cNvPr>
          <p:cNvGraphicFramePr/>
          <p:nvPr>
            <p:extLst>
              <p:ext uri="{D42A27DB-BD31-4B8C-83A1-F6EECF244321}">
                <p14:modId xmlns:p14="http://schemas.microsoft.com/office/powerpoint/2010/main" val="866596230"/>
              </p:ext>
            </p:extLst>
          </p:nvPr>
        </p:nvGraphicFramePr>
        <p:xfrm>
          <a:off x="4709160" y="1183005"/>
          <a:ext cx="3977640" cy="3394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CA146B66-302E-9722-FB28-21641E565D27}"/>
              </a:ext>
            </a:extLst>
          </p:cNvPr>
          <p:cNvSpPr txBox="1"/>
          <p:nvPr/>
        </p:nvSpPr>
        <p:spPr>
          <a:xfrm>
            <a:off x="539221" y="4578350"/>
            <a:ext cx="3814233" cy="230832"/>
          </a:xfrm>
          <a:prstGeom prst="rect">
            <a:avLst/>
          </a:prstGeom>
          <a:noFill/>
        </p:spPr>
        <p:txBody>
          <a:bodyPr wrap="square" rtlCol="0">
            <a:spAutoFit/>
          </a:bodyPr>
          <a:lstStyle/>
          <a:p>
            <a:r>
              <a:rPr lang="en-US" sz="900">
                <a:hlinkClick r:id="rId3" tooltip="https://www.pallimed.org/2013/05/"/>
              </a:rPr>
              <a:t>This Photo</a:t>
            </a:r>
            <a:r>
              <a:rPr lang="en-US" sz="900"/>
              <a:t> by Unknown Author is licensed under </a:t>
            </a:r>
            <a:r>
              <a:rPr lang="en-US" sz="900">
                <a:hlinkClick r:id="rId9" tooltip="https://creativecommons.org/licenses/by-nc-nd/3.0/"/>
              </a:rPr>
              <a:t>CC BY-NC-ND</a:t>
            </a:r>
            <a:endParaRPr lang="en-US" sz="900"/>
          </a:p>
        </p:txBody>
      </p:sp>
    </p:spTree>
    <p:extLst>
      <p:ext uri="{BB962C8B-B14F-4D97-AF65-F5344CB8AC3E}">
        <p14:creationId xmlns:p14="http://schemas.microsoft.com/office/powerpoint/2010/main" val="53591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B9F8F3-4818-B4A6-AFBB-238DBED4CB6C}"/>
              </a:ext>
            </a:extLst>
          </p:cNvPr>
          <p:cNvPicPr>
            <a:picLocks noChangeAspect="1"/>
          </p:cNvPicPr>
          <p:nvPr/>
        </p:nvPicPr>
        <p:blipFill>
          <a:blip r:embed="rId2"/>
          <a:stretch>
            <a:fillRect/>
          </a:stretch>
        </p:blipFill>
        <p:spPr>
          <a:xfrm>
            <a:off x="0" y="-19050"/>
            <a:ext cx="9067800" cy="5143500"/>
          </a:xfrm>
          <a:prstGeom prst="rect">
            <a:avLst/>
          </a:prstGeom>
        </p:spPr>
      </p:pic>
    </p:spTree>
    <p:extLst>
      <p:ext uri="{BB962C8B-B14F-4D97-AF65-F5344CB8AC3E}">
        <p14:creationId xmlns:p14="http://schemas.microsoft.com/office/powerpoint/2010/main" val="110459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C10356-27EA-434C-8FA4-686EF82EDE15}"/>
              </a:ext>
            </a:extLst>
          </p:cNvPr>
          <p:cNvSpPr>
            <a:spLocks noGrp="1"/>
          </p:cNvSpPr>
          <p:nvPr>
            <p:ph type="title"/>
          </p:nvPr>
        </p:nvSpPr>
        <p:spPr>
          <a:xfrm>
            <a:off x="304800" y="209550"/>
            <a:ext cx="7541895" cy="574039"/>
          </a:xfrm>
        </p:spPr>
        <p:txBody>
          <a:bodyPr/>
          <a:lstStyle/>
          <a:p>
            <a:r>
              <a:rPr lang="en-US" dirty="0"/>
              <a:t>Post Commander – VFW Duties and Obligations</a:t>
            </a:r>
          </a:p>
        </p:txBody>
      </p:sp>
      <p:pic>
        <p:nvPicPr>
          <p:cNvPr id="4" name="Picture 3">
            <a:extLst>
              <a:ext uri="{FF2B5EF4-FFF2-40B4-BE49-F238E27FC236}">
                <a16:creationId xmlns:a16="http://schemas.microsoft.com/office/drawing/2014/main" id="{4239BFF2-DC95-2DCF-5EF6-22FE397A627B}"/>
              </a:ext>
            </a:extLst>
          </p:cNvPr>
          <p:cNvPicPr>
            <a:picLocks noChangeAspect="1"/>
          </p:cNvPicPr>
          <p:nvPr/>
        </p:nvPicPr>
        <p:blipFill>
          <a:blip r:embed="rId2"/>
          <a:stretch>
            <a:fillRect/>
          </a:stretch>
        </p:blipFill>
        <p:spPr>
          <a:xfrm>
            <a:off x="3360334" y="783589"/>
            <a:ext cx="2735666" cy="4103498"/>
          </a:xfrm>
          <a:prstGeom prst="rect">
            <a:avLst/>
          </a:prstGeom>
        </p:spPr>
      </p:pic>
    </p:spTree>
    <p:extLst>
      <p:ext uri="{BB962C8B-B14F-4D97-AF65-F5344CB8AC3E}">
        <p14:creationId xmlns:p14="http://schemas.microsoft.com/office/powerpoint/2010/main" val="359632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B78A-19C7-3447-ADA4-1368BF024D20}"/>
              </a:ext>
            </a:extLst>
          </p:cNvPr>
          <p:cNvSpPr>
            <a:spLocks noGrp="1"/>
          </p:cNvSpPr>
          <p:nvPr>
            <p:ph type="title"/>
          </p:nvPr>
        </p:nvSpPr>
        <p:spPr>
          <a:xfrm>
            <a:off x="533401" y="361950"/>
            <a:ext cx="6705600" cy="574039"/>
          </a:xfrm>
        </p:spPr>
        <p:txBody>
          <a:bodyPr/>
          <a:lstStyle/>
          <a:p>
            <a:r>
              <a:rPr lang="en-US" spc="-5" dirty="0"/>
              <a:t>National Bylaw's, </a:t>
            </a:r>
            <a:r>
              <a:rPr lang="en-US" dirty="0"/>
              <a:t>Sec. 218 -</a:t>
            </a:r>
            <a:br>
              <a:rPr lang="en-US" dirty="0"/>
            </a:br>
            <a:r>
              <a:rPr lang="en-US" spc="-5" dirty="0"/>
              <a:t>Officers and </a:t>
            </a:r>
            <a:r>
              <a:rPr lang="en-US" dirty="0"/>
              <a:t>Chairmen, Duties </a:t>
            </a:r>
            <a:r>
              <a:rPr lang="en-US" spc="-5" dirty="0"/>
              <a:t>and</a:t>
            </a:r>
            <a:r>
              <a:rPr lang="en-US" dirty="0"/>
              <a:t> </a:t>
            </a:r>
            <a:r>
              <a:rPr lang="en-US" spc="-5" dirty="0"/>
              <a:t>Obligations.</a:t>
            </a:r>
            <a:endParaRPr lang="en-US" dirty="0"/>
          </a:p>
        </p:txBody>
      </p:sp>
      <p:sp>
        <p:nvSpPr>
          <p:cNvPr id="3" name="Text Placeholder 2">
            <a:extLst>
              <a:ext uri="{FF2B5EF4-FFF2-40B4-BE49-F238E27FC236}">
                <a16:creationId xmlns:a16="http://schemas.microsoft.com/office/drawing/2014/main" id="{F66F95DD-E246-5F45-A6B0-87A465BA8A22}"/>
              </a:ext>
            </a:extLst>
          </p:cNvPr>
          <p:cNvSpPr>
            <a:spLocks noGrp="1"/>
          </p:cNvSpPr>
          <p:nvPr>
            <p:ph type="body" idx="1"/>
          </p:nvPr>
        </p:nvSpPr>
        <p:spPr>
          <a:xfrm>
            <a:off x="533401" y="1413740"/>
            <a:ext cx="7903210" cy="2316019"/>
          </a:xfrm>
        </p:spPr>
        <p:txBody>
          <a:bodyPr/>
          <a:lstStyle/>
          <a:p>
            <a:pPr marL="12700" marR="250825">
              <a:lnSpc>
                <a:spcPct val="100000"/>
              </a:lnSpc>
              <a:spcBef>
                <a:spcPts val="95"/>
              </a:spcBef>
            </a:pPr>
            <a:r>
              <a:rPr lang="en-US" sz="1800" spc="-15" dirty="0"/>
              <a:t>Post </a:t>
            </a:r>
            <a:r>
              <a:rPr lang="en-US" sz="1800" spc="-5" dirty="0"/>
              <a:t>officers, </a:t>
            </a:r>
            <a:r>
              <a:rPr lang="en-US" sz="1800" spc="-10" dirty="0"/>
              <a:t>elected </a:t>
            </a:r>
            <a:r>
              <a:rPr lang="en-US" sz="1800" spc="-5" dirty="0"/>
              <a:t>and appointed, and </a:t>
            </a:r>
            <a:r>
              <a:rPr lang="en-US" sz="1800" spc="-10" dirty="0"/>
              <a:t>chairmen, shall have such duties </a:t>
            </a:r>
            <a:r>
              <a:rPr lang="en-US" sz="1800" spc="-5" dirty="0"/>
              <a:t>as are </a:t>
            </a:r>
            <a:r>
              <a:rPr lang="en-US" sz="1800" spc="-10" dirty="0"/>
              <a:t>prescribed in these bylaws </a:t>
            </a:r>
            <a:r>
              <a:rPr lang="en-US" sz="1800" spc="-5" dirty="0"/>
              <a:t>and </a:t>
            </a:r>
            <a:r>
              <a:rPr lang="en-US" sz="1800" spc="-10" dirty="0"/>
              <a:t>in the </a:t>
            </a:r>
            <a:r>
              <a:rPr lang="en-US" sz="1800" spc="-5" dirty="0"/>
              <a:t>Manual of</a:t>
            </a:r>
            <a:r>
              <a:rPr lang="en-US" sz="1800" spc="240" dirty="0"/>
              <a:t> </a:t>
            </a:r>
            <a:r>
              <a:rPr lang="en-US" sz="1800" spc="-5" dirty="0"/>
              <a:t>Procedure.</a:t>
            </a:r>
            <a:r>
              <a:rPr lang="en-US" sz="1800" spc="-5" dirty="0">
                <a:solidFill>
                  <a:srgbClr val="FF0000"/>
                </a:solidFill>
              </a:rPr>
              <a:t> As PC, it is your responsibility to know everyone’s job!</a:t>
            </a:r>
            <a:endParaRPr lang="en-US" sz="1800" dirty="0"/>
          </a:p>
          <a:p>
            <a:pPr marL="12700" marR="5080">
              <a:lnSpc>
                <a:spcPct val="100000"/>
              </a:lnSpc>
              <a:spcBef>
                <a:spcPts val="1450"/>
              </a:spcBef>
            </a:pPr>
            <a:r>
              <a:rPr lang="en-US" sz="1800" spc="-5" dirty="0"/>
              <a:t>If every </a:t>
            </a:r>
            <a:r>
              <a:rPr lang="en-US" sz="1800" spc="-10" dirty="0"/>
              <a:t>Post </a:t>
            </a:r>
            <a:r>
              <a:rPr lang="en-US" sz="1800" dirty="0"/>
              <a:t>Officer were familiar with their duties </a:t>
            </a:r>
            <a:r>
              <a:rPr lang="en-US" sz="1800" spc="-5" dirty="0"/>
              <a:t>and </a:t>
            </a:r>
            <a:r>
              <a:rPr lang="en-US" sz="1800" dirty="0"/>
              <a:t>responsibilities </a:t>
            </a:r>
            <a:r>
              <a:rPr lang="en-US" sz="1800" spc="-5" dirty="0"/>
              <a:t>and </a:t>
            </a:r>
            <a:r>
              <a:rPr lang="en-US" sz="1800" dirty="0"/>
              <a:t>their limitations </a:t>
            </a:r>
            <a:r>
              <a:rPr lang="en-US" sz="1800" spc="-5" dirty="0"/>
              <a:t>- and </a:t>
            </a:r>
            <a:r>
              <a:rPr lang="en-US" sz="1800" dirty="0"/>
              <a:t>carried out their duties </a:t>
            </a:r>
            <a:r>
              <a:rPr lang="en-US" sz="1800" spc="-5" dirty="0"/>
              <a:t>to the </a:t>
            </a:r>
            <a:r>
              <a:rPr lang="en-US" sz="1800" dirty="0"/>
              <a:t>best of their ability </a:t>
            </a:r>
            <a:r>
              <a:rPr lang="en-US" sz="1800" spc="-5" dirty="0"/>
              <a:t>- </a:t>
            </a:r>
            <a:r>
              <a:rPr lang="en-US" sz="1800" dirty="0"/>
              <a:t>there would be </a:t>
            </a:r>
            <a:r>
              <a:rPr lang="en-US" sz="1800" spc="-5" dirty="0"/>
              <a:t>very </a:t>
            </a:r>
            <a:r>
              <a:rPr lang="en-US" sz="1800" dirty="0"/>
              <a:t>few squabbles within a </a:t>
            </a:r>
            <a:r>
              <a:rPr lang="en-US" sz="1800" spc="-10" dirty="0"/>
              <a:t>Post </a:t>
            </a:r>
            <a:r>
              <a:rPr lang="en-US" sz="1800" spc="-5" dirty="0"/>
              <a:t>and </a:t>
            </a:r>
            <a:r>
              <a:rPr lang="en-US" sz="1800" dirty="0"/>
              <a:t>none which would require outside intervention.  </a:t>
            </a:r>
          </a:p>
          <a:p>
            <a:endParaRPr lang="en-US" dirty="0"/>
          </a:p>
        </p:txBody>
      </p:sp>
      <p:pic>
        <p:nvPicPr>
          <p:cNvPr id="2050" name="Picture 2" descr="Breaking up Fights and Arguments | Heroes and villians Wiki | Fandom">
            <a:extLst>
              <a:ext uri="{FF2B5EF4-FFF2-40B4-BE49-F238E27FC236}">
                <a16:creationId xmlns:a16="http://schemas.microsoft.com/office/drawing/2014/main" id="{9A7A10C6-0790-4764-BDE4-B8166D8745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71" y="3612242"/>
            <a:ext cx="1904857" cy="119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068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TotalTime>
  <Words>1638</Words>
  <Application>Microsoft Office PowerPoint</Application>
  <PresentationFormat>On-screen Show (16:9)</PresentationFormat>
  <Paragraphs>113</Paragraphs>
  <Slides>20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Verdana</vt:lpstr>
      <vt:lpstr>Office Theme</vt:lpstr>
      <vt:lpstr>PowerPoint Presentation</vt:lpstr>
      <vt:lpstr>Congratulations on becoming  Post Commander! </vt:lpstr>
      <vt:lpstr>Use your skillsets</vt:lpstr>
      <vt:lpstr>Resources USE THEM!</vt:lpstr>
      <vt:lpstr>Build your team! Look ahead for the future!</vt:lpstr>
      <vt:lpstr>Reporting</vt:lpstr>
      <vt:lpstr>PowerPoint Presentation</vt:lpstr>
      <vt:lpstr>Post Commander – VFW Duties and Obligations</vt:lpstr>
      <vt:lpstr>National Bylaw's, Sec. 218 - Officers and Chairmen, Duties and Obligations.</vt:lpstr>
      <vt:lpstr>PowerPoint Presentation</vt:lpstr>
      <vt:lpstr>National Bylaw's, Sec. 218 - Officers and Chairmen, Duties and Obligations.</vt:lpstr>
      <vt:lpstr>PowerPoint Presentation</vt:lpstr>
      <vt:lpstr>Work with your Quartermaster!</vt:lpstr>
      <vt:lpstr>PowerPoint Presentation</vt:lpstr>
      <vt:lpstr>PowerPoint Presentation</vt:lpstr>
      <vt:lpstr>Post Commander Authority</vt:lpstr>
      <vt:lpstr>Post Commander Participation</vt:lpstr>
      <vt:lpstr>The Post Commander sets the tone for the Post! Show up – Listen – Lead Ask for Help when Required &amp; You will be successful! </vt:lpstr>
      <vt:lpstr>Trainings and Resources</vt:lpstr>
      <vt:lpstr>SOI Instructor Points of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Segundo</dc:creator>
  <cp:lastModifiedBy>DJ Henshaw</cp:lastModifiedBy>
  <cp:revision>30</cp:revision>
  <cp:lastPrinted>2021-08-20T15:31:55Z</cp:lastPrinted>
  <dcterms:created xsi:type="dcterms:W3CDTF">2020-08-25T04:23:27Z</dcterms:created>
  <dcterms:modified xsi:type="dcterms:W3CDTF">2025-08-30T13:36:11Z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2020-08-19T00:00:00Z</vt:filetime>
  </property>
  <property fmtid="{D5CDD505-2E9C-101B-9397-08002B2CF9AE}" pid="3" name="Creator">
    <vt:lpwstr>Acrobat PDFMaker 20 for PowerPoint</vt:lpwstr>
  </property>
  <property fmtid="{D5CDD505-2E9C-101B-9397-08002B2CF9AE}" pid="4" name="LastSaved">
    <vt:filetime>2020-08-25T00:00:00Z</vt:filetime>
  </property>
</Properties>
</file>